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8" r:id="rId3"/>
    <p:sldId id="259" r:id="rId4"/>
    <p:sldId id="261" r:id="rId5"/>
    <p:sldId id="260" r:id="rId6"/>
    <p:sldId id="262" r:id="rId7"/>
    <p:sldId id="263" r:id="rId8"/>
    <p:sldId id="272" r:id="rId9"/>
    <p:sldId id="273" r:id="rId10"/>
    <p:sldId id="274" r:id="rId11"/>
    <p:sldId id="275" r:id="rId12"/>
    <p:sldId id="276" r:id="rId13"/>
    <p:sldId id="277" r:id="rId14"/>
    <p:sldId id="264" r:id="rId15"/>
    <p:sldId id="269" r:id="rId16"/>
    <p:sldId id="270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8ADB"/>
    <a:srgbClr val="1E65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7" d="100"/>
          <a:sy n="77" d="100"/>
        </p:scale>
        <p:origin x="798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83C980-B231-4132-9055-5EBC23DE8AD8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7D5634-6A7E-4A28-BFA4-B5E30A881038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55546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D5634-6A7E-4A28-BFA4-B5E30A881038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76041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D5634-6A7E-4A28-BFA4-B5E30A881038}" type="slidenum">
              <a:rPr lang="nl-BE" smtClean="0"/>
              <a:t>28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78754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7D5634-6A7E-4A28-BFA4-B5E30A881038}" type="slidenum">
              <a:rPr lang="nl-BE" smtClean="0"/>
              <a:t>29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56059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DE51DA-FC64-C2CC-29C5-EA85D03CD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5E95CCA-E8B4-BFB1-D919-C522BF10C6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E3F588D-D07B-F671-8C1B-89E329EBA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1117FA3-02C0-4A8A-AE6A-7069ADDB7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D4008E2-EB6F-FEFB-54D9-06DF48A0F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1430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6D4F47-CEE9-74EA-4FC5-B938E0328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373B9F5-10D7-6857-D805-A58DF7532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6F168B-7F8F-AA08-21E4-D9A06F4E1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6CC8E7C-53EE-F8FE-480B-8DA02B4DA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ED0CB7E-55CE-4D34-8613-EAC3260C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80118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B8EF576F-FAF3-802B-0798-C2D94A949D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39E4F564-214F-16E1-FC68-8EB85A0845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9388DA4-B219-056A-B22E-1CA77233C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33321A8-5D84-F1CD-4046-FF3DE7C77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73C62B5-0B97-DB0D-E6AF-5D2769BE0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25528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9199C5-B24D-2B57-41B4-F4DDA3F27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3FACB4C-121A-1602-2B1C-03F79B44F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801AA69-5CA5-5F6C-9722-916A49661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C6A2469-A330-69F5-AC10-E4DFEA7C7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873309D-8B7C-8EA6-07BB-D974428D3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99761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381360-CCA9-BE38-1AF8-6E040F614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043A2AC-A40C-A173-73DB-8A2ED377D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539AF48-C20D-C474-32B0-793E1F879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CA3CC4-FF90-18D1-9A92-B023DB23A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618026F-F0D1-B02E-7046-75E7EE91C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95327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8074B5-1105-E232-B5BB-79C33254F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A384EBE-8F78-DC70-5E1F-6EE3694281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F4A71A3-72DF-6448-E073-74AC426C74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A2C580D-FE37-5A89-2E97-DDB8E3A33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7C836FE-0367-DA54-7607-DE606141C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4869ED9-75E1-2FB9-CD97-650BDD739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92245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BE4694-AE62-8AF4-5B38-DD0433D75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A3FD904-14AE-D4BC-48B4-65C57DA0ED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D835CAE-81C3-7685-36F5-226B7EAF4E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1A2B0969-EF92-8DBE-5966-0BE9457F4C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B95BDB4-28C2-15DA-95CE-C97E272FEA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6B52F4DF-411E-EA00-94DD-438E839EE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205391A2-767B-C958-330E-933E0D876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B9BFA178-C22B-0D88-EF48-70A73EFB4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4238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5933B9-E793-269A-E20D-BCBF1ACC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489B49F5-2B4C-D720-6903-F9D55A11C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F9E4EC9F-5E14-7033-2C38-F52A94245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7021A29F-1B1E-8C8F-7B90-1B6F5B50F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82875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D4BF384D-B172-B68E-6C57-4B0F85657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E3381BD-EF09-0790-340B-0F3276811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22C98E9-9DAA-C9FD-5F67-3FE3D23B5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21318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9C09BA-1D6F-AF12-4318-4D6D24FD9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BF3263C-5F19-1984-8A8B-17F05D671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1757531-C45A-BEAE-129A-61C39DD5A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255DE20-AC2F-8207-9FD8-815AC6779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581BEB2-384D-AD8E-3AD6-A35DA6ED3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5D21997-4D87-EB59-8557-D35F8F1DC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22187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FD7FBF-73B5-82ED-ADEA-B2612845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4A440F12-26CD-66DF-0D19-E65A9C0DA9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8A2A7A3-707F-C4AD-B2A4-9361A6665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8B484B3C-3238-B9D8-03BF-21DA57C32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938BD6D-F423-31AA-CF08-049D302B5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C5AECA5-C8E0-4B58-12DA-411A5C522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54401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E281FFE-6D35-EAF5-706F-4E95BA2E6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nl-BE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D08EBF9-7A8F-25AC-7799-B8E6CC69A6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AB2544E-8C8C-4BCC-28F6-AB208B7E7B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9D08A6-4E9C-44A2-AEEC-C87D7644180E}" type="datetimeFigureOut">
              <a:rPr lang="nl-BE" smtClean="0"/>
              <a:t>25/06/2024</a:t>
            </a:fld>
            <a:endParaRPr lang="nl-BE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08CD6F6-0555-FA62-A4A0-2B51B0ED4A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64A1CB6-EA2A-355C-6B3E-C2A73927F9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D9C4EA-30E8-4D0E-A8DF-20E6D576B0AA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50268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Relationship Id="rId9" Type="http://schemas.microsoft.com/office/2007/relationships/hdphoto" Target="../media/hdphoto1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31C166F-E7BD-21D6-02EF-547A9BDBF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/>
          </a:p>
        </p:txBody>
      </p:sp>
      <p:pic>
        <p:nvPicPr>
          <p:cNvPr id="7" name="Afbeelding 6" descr="Afbeelding met tekening, kunst, schets, zwart-wit&#10;&#10;Automatisch gegenereerde beschrijving">
            <a:extLst>
              <a:ext uri="{FF2B5EF4-FFF2-40B4-BE49-F238E27FC236}">
                <a16:creationId xmlns:a16="http://schemas.microsoft.com/office/drawing/2014/main" id="{10F6F7E3-F5BD-3DF8-4DF2-B8838D4F50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62402" cy="7007087"/>
          </a:xfrm>
          <a:prstGeom prst="rect">
            <a:avLst/>
          </a:prstGeom>
        </p:spPr>
      </p:pic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18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6DFEB312-6236-ABC1-A9FE-708A8A100591}"/>
              </a:ext>
            </a:extLst>
          </p:cNvPr>
          <p:cNvGrpSpPr/>
          <p:nvPr/>
        </p:nvGrpSpPr>
        <p:grpSpPr>
          <a:xfrm>
            <a:off x="2761229" y="1431233"/>
            <a:ext cx="6338046" cy="4862869"/>
            <a:chOff x="2761229" y="1431233"/>
            <a:chExt cx="6338046" cy="4862869"/>
          </a:xfrm>
        </p:grpSpPr>
        <p:sp>
          <p:nvSpPr>
            <p:cNvPr id="34" name="Rectangle: Rounded Corners 3">
              <a:extLst>
                <a:ext uri="{FF2B5EF4-FFF2-40B4-BE49-F238E27FC236}">
                  <a16:creationId xmlns:a16="http://schemas.microsoft.com/office/drawing/2014/main" id="{9B666281-7862-B4CC-6CE9-FDEE318C8599}"/>
                </a:ext>
              </a:extLst>
            </p:cNvPr>
            <p:cNvSpPr/>
            <p:nvPr/>
          </p:nvSpPr>
          <p:spPr>
            <a:xfrm>
              <a:off x="2761229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5" name="Rectangle: Rounded Corners 4">
              <a:extLst>
                <a:ext uri="{FF2B5EF4-FFF2-40B4-BE49-F238E27FC236}">
                  <a16:creationId xmlns:a16="http://schemas.microsoft.com/office/drawing/2014/main" id="{2C19CDC3-2A0D-4231-E648-2A5EFF3F8149}"/>
                </a:ext>
              </a:extLst>
            </p:cNvPr>
            <p:cNvSpPr/>
            <p:nvPr/>
          </p:nvSpPr>
          <p:spPr>
            <a:xfrm>
              <a:off x="3480147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 dirty="0"/>
            </a:p>
          </p:txBody>
        </p:sp>
        <p:sp>
          <p:nvSpPr>
            <p:cNvPr id="36" name="Rectangle: Rounded Corners 5">
              <a:extLst>
                <a:ext uri="{FF2B5EF4-FFF2-40B4-BE49-F238E27FC236}">
                  <a16:creationId xmlns:a16="http://schemas.microsoft.com/office/drawing/2014/main" id="{889C3C3B-094E-B5C3-C735-0C0D41D4F2D8}"/>
                </a:ext>
              </a:extLst>
            </p:cNvPr>
            <p:cNvSpPr/>
            <p:nvPr/>
          </p:nvSpPr>
          <p:spPr>
            <a:xfrm>
              <a:off x="4199065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7" name="Rectangle: Rounded Corners 6">
              <a:extLst>
                <a:ext uri="{FF2B5EF4-FFF2-40B4-BE49-F238E27FC236}">
                  <a16:creationId xmlns:a16="http://schemas.microsoft.com/office/drawing/2014/main" id="{579AF9A7-17A2-B398-5C2B-65FC471B6013}"/>
                </a:ext>
              </a:extLst>
            </p:cNvPr>
            <p:cNvSpPr/>
            <p:nvPr/>
          </p:nvSpPr>
          <p:spPr>
            <a:xfrm>
              <a:off x="4917983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8" name="Rectangle: Rounded Corners 7">
              <a:extLst>
                <a:ext uri="{FF2B5EF4-FFF2-40B4-BE49-F238E27FC236}">
                  <a16:creationId xmlns:a16="http://schemas.microsoft.com/office/drawing/2014/main" id="{31572124-861E-D460-448C-7EA66BCB96B6}"/>
                </a:ext>
              </a:extLst>
            </p:cNvPr>
            <p:cNvSpPr/>
            <p:nvPr/>
          </p:nvSpPr>
          <p:spPr>
            <a:xfrm>
              <a:off x="5636900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9" name="Rectangle: Rounded Corners 8">
              <a:extLst>
                <a:ext uri="{FF2B5EF4-FFF2-40B4-BE49-F238E27FC236}">
                  <a16:creationId xmlns:a16="http://schemas.microsoft.com/office/drawing/2014/main" id="{185F22AC-065A-93BB-846B-BDD01CA44691}"/>
                </a:ext>
              </a:extLst>
            </p:cNvPr>
            <p:cNvSpPr/>
            <p:nvPr/>
          </p:nvSpPr>
          <p:spPr>
            <a:xfrm>
              <a:off x="6355818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0" name="Rectangle: Rounded Corners 9">
              <a:extLst>
                <a:ext uri="{FF2B5EF4-FFF2-40B4-BE49-F238E27FC236}">
                  <a16:creationId xmlns:a16="http://schemas.microsoft.com/office/drawing/2014/main" id="{C8C14E39-ED57-5320-94F5-D7D7E8706980}"/>
                </a:ext>
              </a:extLst>
            </p:cNvPr>
            <p:cNvSpPr/>
            <p:nvPr/>
          </p:nvSpPr>
          <p:spPr>
            <a:xfrm>
              <a:off x="7074736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1" name="Rectangle: Rounded Corners 10">
              <a:extLst>
                <a:ext uri="{FF2B5EF4-FFF2-40B4-BE49-F238E27FC236}">
                  <a16:creationId xmlns:a16="http://schemas.microsoft.com/office/drawing/2014/main" id="{50BF0C12-0728-EA6A-D755-41EA65DA4F4F}"/>
                </a:ext>
              </a:extLst>
            </p:cNvPr>
            <p:cNvSpPr/>
            <p:nvPr/>
          </p:nvSpPr>
          <p:spPr>
            <a:xfrm>
              <a:off x="7793654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2" name="Rectangle: Rounded Corners 11">
              <a:extLst>
                <a:ext uri="{FF2B5EF4-FFF2-40B4-BE49-F238E27FC236}">
                  <a16:creationId xmlns:a16="http://schemas.microsoft.com/office/drawing/2014/main" id="{28B6BF4E-21EF-8C35-73D3-CA096DAD44CC}"/>
                </a:ext>
              </a:extLst>
            </p:cNvPr>
            <p:cNvSpPr/>
            <p:nvPr/>
          </p:nvSpPr>
          <p:spPr>
            <a:xfrm>
              <a:off x="8512572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3" name="Rectangle: Rounded Corners 15">
              <a:extLst>
                <a:ext uri="{FF2B5EF4-FFF2-40B4-BE49-F238E27FC236}">
                  <a16:creationId xmlns:a16="http://schemas.microsoft.com/office/drawing/2014/main" id="{6DA70CD4-C107-EE96-EB67-9C36788E9187}"/>
                </a:ext>
              </a:extLst>
            </p:cNvPr>
            <p:cNvSpPr/>
            <p:nvPr/>
          </p:nvSpPr>
          <p:spPr>
            <a:xfrm>
              <a:off x="2761229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4" name="Rectangle: Rounded Corners 16">
              <a:extLst>
                <a:ext uri="{FF2B5EF4-FFF2-40B4-BE49-F238E27FC236}">
                  <a16:creationId xmlns:a16="http://schemas.microsoft.com/office/drawing/2014/main" id="{53B635AF-8CB9-27B9-546C-426CEFD8CCD1}"/>
                </a:ext>
              </a:extLst>
            </p:cNvPr>
            <p:cNvSpPr/>
            <p:nvPr/>
          </p:nvSpPr>
          <p:spPr>
            <a:xfrm>
              <a:off x="3480147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5" name="Rectangle: Rounded Corners 17">
              <a:extLst>
                <a:ext uri="{FF2B5EF4-FFF2-40B4-BE49-F238E27FC236}">
                  <a16:creationId xmlns:a16="http://schemas.microsoft.com/office/drawing/2014/main" id="{4410D455-68A5-3834-BCF4-EF982546835F}"/>
                </a:ext>
              </a:extLst>
            </p:cNvPr>
            <p:cNvSpPr/>
            <p:nvPr/>
          </p:nvSpPr>
          <p:spPr>
            <a:xfrm>
              <a:off x="4199065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6" name="Rectangle: Rounded Corners 18">
              <a:extLst>
                <a:ext uri="{FF2B5EF4-FFF2-40B4-BE49-F238E27FC236}">
                  <a16:creationId xmlns:a16="http://schemas.microsoft.com/office/drawing/2014/main" id="{984CDF0F-CAE9-35B9-B14A-BC469D548778}"/>
                </a:ext>
              </a:extLst>
            </p:cNvPr>
            <p:cNvSpPr/>
            <p:nvPr/>
          </p:nvSpPr>
          <p:spPr>
            <a:xfrm>
              <a:off x="4917983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7" name="Rectangle: Rounded Corners 19">
              <a:extLst>
                <a:ext uri="{FF2B5EF4-FFF2-40B4-BE49-F238E27FC236}">
                  <a16:creationId xmlns:a16="http://schemas.microsoft.com/office/drawing/2014/main" id="{AEAA029F-AE60-00C8-996E-01AECC5E2B1E}"/>
                </a:ext>
              </a:extLst>
            </p:cNvPr>
            <p:cNvSpPr/>
            <p:nvPr/>
          </p:nvSpPr>
          <p:spPr>
            <a:xfrm>
              <a:off x="5636900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8" name="Rectangle: Rounded Corners 20">
              <a:extLst>
                <a:ext uri="{FF2B5EF4-FFF2-40B4-BE49-F238E27FC236}">
                  <a16:creationId xmlns:a16="http://schemas.microsoft.com/office/drawing/2014/main" id="{46A22605-DAF6-36E5-41A1-9B7257114B6A}"/>
                </a:ext>
              </a:extLst>
            </p:cNvPr>
            <p:cNvSpPr/>
            <p:nvPr/>
          </p:nvSpPr>
          <p:spPr>
            <a:xfrm>
              <a:off x="6355818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9" name="Rectangle: Rounded Corners 21">
              <a:extLst>
                <a:ext uri="{FF2B5EF4-FFF2-40B4-BE49-F238E27FC236}">
                  <a16:creationId xmlns:a16="http://schemas.microsoft.com/office/drawing/2014/main" id="{37508599-7B45-0B4D-68FC-33DC4E85A4FB}"/>
                </a:ext>
              </a:extLst>
            </p:cNvPr>
            <p:cNvSpPr/>
            <p:nvPr/>
          </p:nvSpPr>
          <p:spPr>
            <a:xfrm>
              <a:off x="7074736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0" name="Rectangle: Rounded Corners 22">
              <a:extLst>
                <a:ext uri="{FF2B5EF4-FFF2-40B4-BE49-F238E27FC236}">
                  <a16:creationId xmlns:a16="http://schemas.microsoft.com/office/drawing/2014/main" id="{22C48432-78FC-CC37-4F44-3C9FC8F06EB9}"/>
                </a:ext>
              </a:extLst>
            </p:cNvPr>
            <p:cNvSpPr/>
            <p:nvPr/>
          </p:nvSpPr>
          <p:spPr>
            <a:xfrm>
              <a:off x="7793654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1" name="Rectangle: Rounded Corners 23">
              <a:extLst>
                <a:ext uri="{FF2B5EF4-FFF2-40B4-BE49-F238E27FC236}">
                  <a16:creationId xmlns:a16="http://schemas.microsoft.com/office/drawing/2014/main" id="{36554373-CDEB-5A04-085A-3D8A4BA64926}"/>
                </a:ext>
              </a:extLst>
            </p:cNvPr>
            <p:cNvSpPr/>
            <p:nvPr/>
          </p:nvSpPr>
          <p:spPr>
            <a:xfrm>
              <a:off x="8512572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2" name="Rectangle: Rounded Corners 24">
              <a:extLst>
                <a:ext uri="{FF2B5EF4-FFF2-40B4-BE49-F238E27FC236}">
                  <a16:creationId xmlns:a16="http://schemas.microsoft.com/office/drawing/2014/main" id="{916D3C57-22E7-E5F1-6141-FEFA9CCA893C}"/>
                </a:ext>
              </a:extLst>
            </p:cNvPr>
            <p:cNvSpPr/>
            <p:nvPr/>
          </p:nvSpPr>
          <p:spPr>
            <a:xfrm>
              <a:off x="2761229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3" name="Rectangle: Rounded Corners 25">
              <a:extLst>
                <a:ext uri="{FF2B5EF4-FFF2-40B4-BE49-F238E27FC236}">
                  <a16:creationId xmlns:a16="http://schemas.microsoft.com/office/drawing/2014/main" id="{2D31AE07-2A92-B28C-9EDA-34AC3A254614}"/>
                </a:ext>
              </a:extLst>
            </p:cNvPr>
            <p:cNvSpPr/>
            <p:nvPr/>
          </p:nvSpPr>
          <p:spPr>
            <a:xfrm>
              <a:off x="3480147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4" name="Rectangle: Rounded Corners 26">
              <a:extLst>
                <a:ext uri="{FF2B5EF4-FFF2-40B4-BE49-F238E27FC236}">
                  <a16:creationId xmlns:a16="http://schemas.microsoft.com/office/drawing/2014/main" id="{E240315F-BE38-0D35-6087-7447B9F6DBC0}"/>
                </a:ext>
              </a:extLst>
            </p:cNvPr>
            <p:cNvSpPr/>
            <p:nvPr/>
          </p:nvSpPr>
          <p:spPr>
            <a:xfrm>
              <a:off x="4199065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5" name="Rectangle: Rounded Corners 27">
              <a:extLst>
                <a:ext uri="{FF2B5EF4-FFF2-40B4-BE49-F238E27FC236}">
                  <a16:creationId xmlns:a16="http://schemas.microsoft.com/office/drawing/2014/main" id="{7FB91D03-88B0-5163-A56F-EB7BEADDC7F6}"/>
                </a:ext>
              </a:extLst>
            </p:cNvPr>
            <p:cNvSpPr/>
            <p:nvPr/>
          </p:nvSpPr>
          <p:spPr>
            <a:xfrm>
              <a:off x="4917983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6" name="Rectangle: Rounded Corners 28">
              <a:extLst>
                <a:ext uri="{FF2B5EF4-FFF2-40B4-BE49-F238E27FC236}">
                  <a16:creationId xmlns:a16="http://schemas.microsoft.com/office/drawing/2014/main" id="{9D2244E2-8F96-13C6-620B-AF075EA63C27}"/>
                </a:ext>
              </a:extLst>
            </p:cNvPr>
            <p:cNvSpPr/>
            <p:nvPr/>
          </p:nvSpPr>
          <p:spPr>
            <a:xfrm>
              <a:off x="5636900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7" name="Rectangle: Rounded Corners 29">
              <a:extLst>
                <a:ext uri="{FF2B5EF4-FFF2-40B4-BE49-F238E27FC236}">
                  <a16:creationId xmlns:a16="http://schemas.microsoft.com/office/drawing/2014/main" id="{592A7E79-8B65-82C0-6AA5-0F5A54D5352A}"/>
                </a:ext>
              </a:extLst>
            </p:cNvPr>
            <p:cNvSpPr/>
            <p:nvPr/>
          </p:nvSpPr>
          <p:spPr>
            <a:xfrm>
              <a:off x="6355818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8" name="Rectangle: Rounded Corners 30">
              <a:extLst>
                <a:ext uri="{FF2B5EF4-FFF2-40B4-BE49-F238E27FC236}">
                  <a16:creationId xmlns:a16="http://schemas.microsoft.com/office/drawing/2014/main" id="{EF2769FA-2B08-7D6A-6AFB-A9FE935F7E51}"/>
                </a:ext>
              </a:extLst>
            </p:cNvPr>
            <p:cNvSpPr/>
            <p:nvPr/>
          </p:nvSpPr>
          <p:spPr>
            <a:xfrm>
              <a:off x="7074736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9" name="Rectangle: Rounded Corners 31">
              <a:extLst>
                <a:ext uri="{FF2B5EF4-FFF2-40B4-BE49-F238E27FC236}">
                  <a16:creationId xmlns:a16="http://schemas.microsoft.com/office/drawing/2014/main" id="{28867EBB-9BDD-4333-C369-623E71257DA4}"/>
                </a:ext>
              </a:extLst>
            </p:cNvPr>
            <p:cNvSpPr/>
            <p:nvPr/>
          </p:nvSpPr>
          <p:spPr>
            <a:xfrm>
              <a:off x="7793654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0" name="Rectangle: Rounded Corners 32">
              <a:extLst>
                <a:ext uri="{FF2B5EF4-FFF2-40B4-BE49-F238E27FC236}">
                  <a16:creationId xmlns:a16="http://schemas.microsoft.com/office/drawing/2014/main" id="{B1A0C28E-8634-6A4A-8BC3-FB43C1AAB686}"/>
                </a:ext>
              </a:extLst>
            </p:cNvPr>
            <p:cNvSpPr/>
            <p:nvPr/>
          </p:nvSpPr>
          <p:spPr>
            <a:xfrm>
              <a:off x="8512572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1" name="Rectangle: Rounded Corners 33">
              <a:extLst>
                <a:ext uri="{FF2B5EF4-FFF2-40B4-BE49-F238E27FC236}">
                  <a16:creationId xmlns:a16="http://schemas.microsoft.com/office/drawing/2014/main" id="{7CF25659-5C6B-9A4B-A399-8010E13D349E}"/>
                </a:ext>
              </a:extLst>
            </p:cNvPr>
            <p:cNvSpPr/>
            <p:nvPr/>
          </p:nvSpPr>
          <p:spPr>
            <a:xfrm>
              <a:off x="2761229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2" name="Rectangle: Rounded Corners 34">
              <a:extLst>
                <a:ext uri="{FF2B5EF4-FFF2-40B4-BE49-F238E27FC236}">
                  <a16:creationId xmlns:a16="http://schemas.microsoft.com/office/drawing/2014/main" id="{91988FA1-10C6-5291-0A2D-DE3E37882D41}"/>
                </a:ext>
              </a:extLst>
            </p:cNvPr>
            <p:cNvSpPr/>
            <p:nvPr/>
          </p:nvSpPr>
          <p:spPr>
            <a:xfrm>
              <a:off x="3480147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3" name="Rectangle: Rounded Corners 35">
              <a:extLst>
                <a:ext uri="{FF2B5EF4-FFF2-40B4-BE49-F238E27FC236}">
                  <a16:creationId xmlns:a16="http://schemas.microsoft.com/office/drawing/2014/main" id="{0AB34D1D-1806-571F-FBB8-7BA650852D9F}"/>
                </a:ext>
              </a:extLst>
            </p:cNvPr>
            <p:cNvSpPr/>
            <p:nvPr/>
          </p:nvSpPr>
          <p:spPr>
            <a:xfrm>
              <a:off x="4199065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4" name="Rectangle: Rounded Corners 36">
              <a:extLst>
                <a:ext uri="{FF2B5EF4-FFF2-40B4-BE49-F238E27FC236}">
                  <a16:creationId xmlns:a16="http://schemas.microsoft.com/office/drawing/2014/main" id="{975A3176-A60D-3B76-A047-A3BBAEBD9918}"/>
                </a:ext>
              </a:extLst>
            </p:cNvPr>
            <p:cNvSpPr/>
            <p:nvPr/>
          </p:nvSpPr>
          <p:spPr>
            <a:xfrm>
              <a:off x="4917983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5" name="Rectangle: Rounded Corners 37">
              <a:extLst>
                <a:ext uri="{FF2B5EF4-FFF2-40B4-BE49-F238E27FC236}">
                  <a16:creationId xmlns:a16="http://schemas.microsoft.com/office/drawing/2014/main" id="{3E6F85AD-B36A-380B-522B-1F9E13E8093F}"/>
                </a:ext>
              </a:extLst>
            </p:cNvPr>
            <p:cNvSpPr/>
            <p:nvPr/>
          </p:nvSpPr>
          <p:spPr>
            <a:xfrm>
              <a:off x="5636900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6" name="Rectangle: Rounded Corners 38">
              <a:extLst>
                <a:ext uri="{FF2B5EF4-FFF2-40B4-BE49-F238E27FC236}">
                  <a16:creationId xmlns:a16="http://schemas.microsoft.com/office/drawing/2014/main" id="{D9DB0B28-8B09-1D21-FE76-0B417B28B6F5}"/>
                </a:ext>
              </a:extLst>
            </p:cNvPr>
            <p:cNvSpPr/>
            <p:nvPr/>
          </p:nvSpPr>
          <p:spPr>
            <a:xfrm>
              <a:off x="6355818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7" name="Rectangle: Rounded Corners 39">
              <a:extLst>
                <a:ext uri="{FF2B5EF4-FFF2-40B4-BE49-F238E27FC236}">
                  <a16:creationId xmlns:a16="http://schemas.microsoft.com/office/drawing/2014/main" id="{0481466F-5C90-DEE2-9A84-B60F9412C670}"/>
                </a:ext>
              </a:extLst>
            </p:cNvPr>
            <p:cNvSpPr/>
            <p:nvPr/>
          </p:nvSpPr>
          <p:spPr>
            <a:xfrm>
              <a:off x="7074736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8" name="Rectangle: Rounded Corners 40">
              <a:extLst>
                <a:ext uri="{FF2B5EF4-FFF2-40B4-BE49-F238E27FC236}">
                  <a16:creationId xmlns:a16="http://schemas.microsoft.com/office/drawing/2014/main" id="{3151FAC8-801B-DD8F-1A60-391FA9EE597E}"/>
                </a:ext>
              </a:extLst>
            </p:cNvPr>
            <p:cNvSpPr/>
            <p:nvPr/>
          </p:nvSpPr>
          <p:spPr>
            <a:xfrm>
              <a:off x="7793654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9" name="Rectangle: Rounded Corners 41">
              <a:extLst>
                <a:ext uri="{FF2B5EF4-FFF2-40B4-BE49-F238E27FC236}">
                  <a16:creationId xmlns:a16="http://schemas.microsoft.com/office/drawing/2014/main" id="{9BD38525-68A8-335A-019C-C964041E08E0}"/>
                </a:ext>
              </a:extLst>
            </p:cNvPr>
            <p:cNvSpPr/>
            <p:nvPr/>
          </p:nvSpPr>
          <p:spPr>
            <a:xfrm>
              <a:off x="8512572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0" name="Rectangle: Rounded Corners 42">
              <a:extLst>
                <a:ext uri="{FF2B5EF4-FFF2-40B4-BE49-F238E27FC236}">
                  <a16:creationId xmlns:a16="http://schemas.microsoft.com/office/drawing/2014/main" id="{5721431C-380E-CF6C-7E81-9D304F3953D7}"/>
                </a:ext>
              </a:extLst>
            </p:cNvPr>
            <p:cNvSpPr/>
            <p:nvPr/>
          </p:nvSpPr>
          <p:spPr>
            <a:xfrm>
              <a:off x="2761229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1" name="Rectangle: Rounded Corners 43">
              <a:extLst>
                <a:ext uri="{FF2B5EF4-FFF2-40B4-BE49-F238E27FC236}">
                  <a16:creationId xmlns:a16="http://schemas.microsoft.com/office/drawing/2014/main" id="{19FD8718-D1EF-698B-CDCB-3D744BC05383}"/>
                </a:ext>
              </a:extLst>
            </p:cNvPr>
            <p:cNvSpPr/>
            <p:nvPr/>
          </p:nvSpPr>
          <p:spPr>
            <a:xfrm>
              <a:off x="3480147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2" name="Rectangle: Rounded Corners 44">
              <a:extLst>
                <a:ext uri="{FF2B5EF4-FFF2-40B4-BE49-F238E27FC236}">
                  <a16:creationId xmlns:a16="http://schemas.microsoft.com/office/drawing/2014/main" id="{A6173A07-B84F-C62D-C596-93B6A62141EC}"/>
                </a:ext>
              </a:extLst>
            </p:cNvPr>
            <p:cNvSpPr/>
            <p:nvPr/>
          </p:nvSpPr>
          <p:spPr>
            <a:xfrm>
              <a:off x="4199065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3" name="Rectangle: Rounded Corners 45">
              <a:extLst>
                <a:ext uri="{FF2B5EF4-FFF2-40B4-BE49-F238E27FC236}">
                  <a16:creationId xmlns:a16="http://schemas.microsoft.com/office/drawing/2014/main" id="{E1AA148C-24F4-E502-0D37-9BC72850C1F9}"/>
                </a:ext>
              </a:extLst>
            </p:cNvPr>
            <p:cNvSpPr/>
            <p:nvPr/>
          </p:nvSpPr>
          <p:spPr>
            <a:xfrm>
              <a:off x="4917983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4" name="Rectangle: Rounded Corners 46">
              <a:extLst>
                <a:ext uri="{FF2B5EF4-FFF2-40B4-BE49-F238E27FC236}">
                  <a16:creationId xmlns:a16="http://schemas.microsoft.com/office/drawing/2014/main" id="{2D55373E-DC09-E7B0-0CEC-EB39CD4B8F8F}"/>
                </a:ext>
              </a:extLst>
            </p:cNvPr>
            <p:cNvSpPr/>
            <p:nvPr/>
          </p:nvSpPr>
          <p:spPr>
            <a:xfrm>
              <a:off x="5636900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5" name="Rectangle: Rounded Corners 47">
              <a:extLst>
                <a:ext uri="{FF2B5EF4-FFF2-40B4-BE49-F238E27FC236}">
                  <a16:creationId xmlns:a16="http://schemas.microsoft.com/office/drawing/2014/main" id="{45DE271A-AA1E-E424-5C57-F86D7D1C1720}"/>
                </a:ext>
              </a:extLst>
            </p:cNvPr>
            <p:cNvSpPr/>
            <p:nvPr/>
          </p:nvSpPr>
          <p:spPr>
            <a:xfrm>
              <a:off x="6355818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6" name="Rectangle: Rounded Corners 48">
              <a:extLst>
                <a:ext uri="{FF2B5EF4-FFF2-40B4-BE49-F238E27FC236}">
                  <a16:creationId xmlns:a16="http://schemas.microsoft.com/office/drawing/2014/main" id="{7021997C-DCFF-8DA4-0717-F549AF8C098D}"/>
                </a:ext>
              </a:extLst>
            </p:cNvPr>
            <p:cNvSpPr/>
            <p:nvPr/>
          </p:nvSpPr>
          <p:spPr>
            <a:xfrm>
              <a:off x="7074736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7" name="Rectangle: Rounded Corners 49">
              <a:extLst>
                <a:ext uri="{FF2B5EF4-FFF2-40B4-BE49-F238E27FC236}">
                  <a16:creationId xmlns:a16="http://schemas.microsoft.com/office/drawing/2014/main" id="{8E4ED271-CC42-8D46-40F1-3D4E5F1AB107}"/>
                </a:ext>
              </a:extLst>
            </p:cNvPr>
            <p:cNvSpPr/>
            <p:nvPr/>
          </p:nvSpPr>
          <p:spPr>
            <a:xfrm>
              <a:off x="7793654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8" name="Rectangle: Rounded Corners 50">
              <a:extLst>
                <a:ext uri="{FF2B5EF4-FFF2-40B4-BE49-F238E27FC236}">
                  <a16:creationId xmlns:a16="http://schemas.microsoft.com/office/drawing/2014/main" id="{C92A8368-E5A7-427F-4A72-1BADD007DC38}"/>
                </a:ext>
              </a:extLst>
            </p:cNvPr>
            <p:cNvSpPr/>
            <p:nvPr/>
          </p:nvSpPr>
          <p:spPr>
            <a:xfrm>
              <a:off x="8512572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9" name="Rectangle: Rounded Corners 51">
              <a:extLst>
                <a:ext uri="{FF2B5EF4-FFF2-40B4-BE49-F238E27FC236}">
                  <a16:creationId xmlns:a16="http://schemas.microsoft.com/office/drawing/2014/main" id="{7EA39C22-3B99-2F9B-E2C2-3E09AFB4AA7C}"/>
                </a:ext>
              </a:extLst>
            </p:cNvPr>
            <p:cNvSpPr/>
            <p:nvPr/>
          </p:nvSpPr>
          <p:spPr>
            <a:xfrm>
              <a:off x="2761229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0" name="Rectangle: Rounded Corners 52">
              <a:extLst>
                <a:ext uri="{FF2B5EF4-FFF2-40B4-BE49-F238E27FC236}">
                  <a16:creationId xmlns:a16="http://schemas.microsoft.com/office/drawing/2014/main" id="{E82CC3B5-5CA4-C396-9B7D-2EBAFFFC9F11}"/>
                </a:ext>
              </a:extLst>
            </p:cNvPr>
            <p:cNvSpPr/>
            <p:nvPr/>
          </p:nvSpPr>
          <p:spPr>
            <a:xfrm>
              <a:off x="3480147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1" name="Rectangle: Rounded Corners 53">
              <a:extLst>
                <a:ext uri="{FF2B5EF4-FFF2-40B4-BE49-F238E27FC236}">
                  <a16:creationId xmlns:a16="http://schemas.microsoft.com/office/drawing/2014/main" id="{0D1A52E6-2EAD-5C9E-CCF6-CD9245220B31}"/>
                </a:ext>
              </a:extLst>
            </p:cNvPr>
            <p:cNvSpPr/>
            <p:nvPr/>
          </p:nvSpPr>
          <p:spPr>
            <a:xfrm>
              <a:off x="4199065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2" name="Rectangle: Rounded Corners 54">
              <a:extLst>
                <a:ext uri="{FF2B5EF4-FFF2-40B4-BE49-F238E27FC236}">
                  <a16:creationId xmlns:a16="http://schemas.microsoft.com/office/drawing/2014/main" id="{94F6E107-9BDE-D245-111D-8C2E398F6AD1}"/>
                </a:ext>
              </a:extLst>
            </p:cNvPr>
            <p:cNvSpPr/>
            <p:nvPr/>
          </p:nvSpPr>
          <p:spPr>
            <a:xfrm>
              <a:off x="4917983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3" name="Rectangle: Rounded Corners 55">
              <a:extLst>
                <a:ext uri="{FF2B5EF4-FFF2-40B4-BE49-F238E27FC236}">
                  <a16:creationId xmlns:a16="http://schemas.microsoft.com/office/drawing/2014/main" id="{C6EE5E66-8260-8275-F7FC-8DF0E618314B}"/>
                </a:ext>
              </a:extLst>
            </p:cNvPr>
            <p:cNvSpPr/>
            <p:nvPr/>
          </p:nvSpPr>
          <p:spPr>
            <a:xfrm>
              <a:off x="5636900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4" name="Rectangle: Rounded Corners 56">
              <a:extLst>
                <a:ext uri="{FF2B5EF4-FFF2-40B4-BE49-F238E27FC236}">
                  <a16:creationId xmlns:a16="http://schemas.microsoft.com/office/drawing/2014/main" id="{FB66552C-74FC-E246-9D0F-39BA483EE39E}"/>
                </a:ext>
              </a:extLst>
            </p:cNvPr>
            <p:cNvSpPr/>
            <p:nvPr/>
          </p:nvSpPr>
          <p:spPr>
            <a:xfrm>
              <a:off x="6355818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5" name="Rectangle: Rounded Corners 57">
              <a:extLst>
                <a:ext uri="{FF2B5EF4-FFF2-40B4-BE49-F238E27FC236}">
                  <a16:creationId xmlns:a16="http://schemas.microsoft.com/office/drawing/2014/main" id="{0ABA91E1-6472-5499-C13E-8B0257C47988}"/>
                </a:ext>
              </a:extLst>
            </p:cNvPr>
            <p:cNvSpPr/>
            <p:nvPr/>
          </p:nvSpPr>
          <p:spPr>
            <a:xfrm>
              <a:off x="7074736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6" name="Rectangle: Rounded Corners 58">
              <a:extLst>
                <a:ext uri="{FF2B5EF4-FFF2-40B4-BE49-F238E27FC236}">
                  <a16:creationId xmlns:a16="http://schemas.microsoft.com/office/drawing/2014/main" id="{BAF1B558-2A23-EA19-CE43-93C3F45A27BE}"/>
                </a:ext>
              </a:extLst>
            </p:cNvPr>
            <p:cNvSpPr/>
            <p:nvPr/>
          </p:nvSpPr>
          <p:spPr>
            <a:xfrm>
              <a:off x="7793654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7" name="Rectangle: Rounded Corners 59">
              <a:extLst>
                <a:ext uri="{FF2B5EF4-FFF2-40B4-BE49-F238E27FC236}">
                  <a16:creationId xmlns:a16="http://schemas.microsoft.com/office/drawing/2014/main" id="{B1AA4C13-5592-99ED-0C38-6B0E9F93793C}"/>
                </a:ext>
              </a:extLst>
            </p:cNvPr>
            <p:cNvSpPr/>
            <p:nvPr/>
          </p:nvSpPr>
          <p:spPr>
            <a:xfrm>
              <a:off x="8512572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8" name="Rectangle: Rounded Corners 60">
              <a:extLst>
                <a:ext uri="{FF2B5EF4-FFF2-40B4-BE49-F238E27FC236}">
                  <a16:creationId xmlns:a16="http://schemas.microsoft.com/office/drawing/2014/main" id="{29B1F7C5-E1A6-2274-F353-7765394A4F86}"/>
                </a:ext>
              </a:extLst>
            </p:cNvPr>
            <p:cNvSpPr/>
            <p:nvPr/>
          </p:nvSpPr>
          <p:spPr>
            <a:xfrm>
              <a:off x="2761229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9" name="Rectangle: Rounded Corners 61">
              <a:extLst>
                <a:ext uri="{FF2B5EF4-FFF2-40B4-BE49-F238E27FC236}">
                  <a16:creationId xmlns:a16="http://schemas.microsoft.com/office/drawing/2014/main" id="{DA482FD0-F192-62BD-FF0F-2CD9128BECC4}"/>
                </a:ext>
              </a:extLst>
            </p:cNvPr>
            <p:cNvSpPr/>
            <p:nvPr/>
          </p:nvSpPr>
          <p:spPr>
            <a:xfrm>
              <a:off x="3480147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0" name="Rectangle: Rounded Corners 62">
              <a:extLst>
                <a:ext uri="{FF2B5EF4-FFF2-40B4-BE49-F238E27FC236}">
                  <a16:creationId xmlns:a16="http://schemas.microsoft.com/office/drawing/2014/main" id="{B6E56733-5A67-4C4E-5C53-340DB6304E9B}"/>
                </a:ext>
              </a:extLst>
            </p:cNvPr>
            <p:cNvSpPr/>
            <p:nvPr/>
          </p:nvSpPr>
          <p:spPr>
            <a:xfrm>
              <a:off x="4199065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1" name="Rectangle: Rounded Corners 63">
              <a:extLst>
                <a:ext uri="{FF2B5EF4-FFF2-40B4-BE49-F238E27FC236}">
                  <a16:creationId xmlns:a16="http://schemas.microsoft.com/office/drawing/2014/main" id="{262A205A-9584-DDC0-35ED-D9B7BAFCB412}"/>
                </a:ext>
              </a:extLst>
            </p:cNvPr>
            <p:cNvSpPr/>
            <p:nvPr/>
          </p:nvSpPr>
          <p:spPr>
            <a:xfrm>
              <a:off x="4917983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2" name="Rectangle: Rounded Corners 64">
              <a:extLst>
                <a:ext uri="{FF2B5EF4-FFF2-40B4-BE49-F238E27FC236}">
                  <a16:creationId xmlns:a16="http://schemas.microsoft.com/office/drawing/2014/main" id="{7A4CBE6B-B07B-E875-8662-CE06D9F0CA7C}"/>
                </a:ext>
              </a:extLst>
            </p:cNvPr>
            <p:cNvSpPr/>
            <p:nvPr/>
          </p:nvSpPr>
          <p:spPr>
            <a:xfrm>
              <a:off x="5636900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3" name="Rectangle: Rounded Corners 65">
              <a:extLst>
                <a:ext uri="{FF2B5EF4-FFF2-40B4-BE49-F238E27FC236}">
                  <a16:creationId xmlns:a16="http://schemas.microsoft.com/office/drawing/2014/main" id="{0F854B51-66AB-5C87-3733-C6E809794A6C}"/>
                </a:ext>
              </a:extLst>
            </p:cNvPr>
            <p:cNvSpPr/>
            <p:nvPr/>
          </p:nvSpPr>
          <p:spPr>
            <a:xfrm>
              <a:off x="6355818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4" name="Rectangle: Rounded Corners 66">
              <a:extLst>
                <a:ext uri="{FF2B5EF4-FFF2-40B4-BE49-F238E27FC236}">
                  <a16:creationId xmlns:a16="http://schemas.microsoft.com/office/drawing/2014/main" id="{C424F62E-FDED-3A67-5B14-6AED797BCEE8}"/>
                </a:ext>
              </a:extLst>
            </p:cNvPr>
            <p:cNvSpPr/>
            <p:nvPr/>
          </p:nvSpPr>
          <p:spPr>
            <a:xfrm>
              <a:off x="7074736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5" name="Rectangle: Rounded Corners 67">
              <a:extLst>
                <a:ext uri="{FF2B5EF4-FFF2-40B4-BE49-F238E27FC236}">
                  <a16:creationId xmlns:a16="http://schemas.microsoft.com/office/drawing/2014/main" id="{95EFB4E8-174C-F32D-AB67-118CA2CBD6E3}"/>
                </a:ext>
              </a:extLst>
            </p:cNvPr>
            <p:cNvSpPr/>
            <p:nvPr/>
          </p:nvSpPr>
          <p:spPr>
            <a:xfrm>
              <a:off x="7793654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6" name="Rectangle: Rounded Corners 68">
              <a:extLst>
                <a:ext uri="{FF2B5EF4-FFF2-40B4-BE49-F238E27FC236}">
                  <a16:creationId xmlns:a16="http://schemas.microsoft.com/office/drawing/2014/main" id="{81C6CBEF-0407-2361-8967-204B51462AD8}"/>
                </a:ext>
              </a:extLst>
            </p:cNvPr>
            <p:cNvSpPr/>
            <p:nvPr/>
          </p:nvSpPr>
          <p:spPr>
            <a:xfrm>
              <a:off x="8512572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7" name="Rectangle: Rounded Corners 69">
              <a:extLst>
                <a:ext uri="{FF2B5EF4-FFF2-40B4-BE49-F238E27FC236}">
                  <a16:creationId xmlns:a16="http://schemas.microsoft.com/office/drawing/2014/main" id="{01E3BCA8-EA26-7173-462A-C778C7E64FDF}"/>
                </a:ext>
              </a:extLst>
            </p:cNvPr>
            <p:cNvSpPr/>
            <p:nvPr/>
          </p:nvSpPr>
          <p:spPr>
            <a:xfrm>
              <a:off x="2761229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8" name="Rectangle: Rounded Corners 70">
              <a:extLst>
                <a:ext uri="{FF2B5EF4-FFF2-40B4-BE49-F238E27FC236}">
                  <a16:creationId xmlns:a16="http://schemas.microsoft.com/office/drawing/2014/main" id="{3CAEC08B-D55B-E095-C753-F5BFBA11AB79}"/>
                </a:ext>
              </a:extLst>
            </p:cNvPr>
            <p:cNvSpPr/>
            <p:nvPr/>
          </p:nvSpPr>
          <p:spPr>
            <a:xfrm>
              <a:off x="3480147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9" name="Rectangle: Rounded Corners 71">
              <a:extLst>
                <a:ext uri="{FF2B5EF4-FFF2-40B4-BE49-F238E27FC236}">
                  <a16:creationId xmlns:a16="http://schemas.microsoft.com/office/drawing/2014/main" id="{732BC0DF-2715-3127-CF5E-BF8D7C20D435}"/>
                </a:ext>
              </a:extLst>
            </p:cNvPr>
            <p:cNvSpPr/>
            <p:nvPr/>
          </p:nvSpPr>
          <p:spPr>
            <a:xfrm>
              <a:off x="4199065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0" name="Rectangle: Rounded Corners 72">
              <a:extLst>
                <a:ext uri="{FF2B5EF4-FFF2-40B4-BE49-F238E27FC236}">
                  <a16:creationId xmlns:a16="http://schemas.microsoft.com/office/drawing/2014/main" id="{0FDCCCD5-492D-2CF7-1517-3F8DF8B0F3F3}"/>
                </a:ext>
              </a:extLst>
            </p:cNvPr>
            <p:cNvSpPr/>
            <p:nvPr/>
          </p:nvSpPr>
          <p:spPr>
            <a:xfrm>
              <a:off x="4917983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1" name="Rectangle: Rounded Corners 73">
              <a:extLst>
                <a:ext uri="{FF2B5EF4-FFF2-40B4-BE49-F238E27FC236}">
                  <a16:creationId xmlns:a16="http://schemas.microsoft.com/office/drawing/2014/main" id="{82D857AD-056C-E198-916B-58FEB8E30458}"/>
                </a:ext>
              </a:extLst>
            </p:cNvPr>
            <p:cNvSpPr/>
            <p:nvPr/>
          </p:nvSpPr>
          <p:spPr>
            <a:xfrm>
              <a:off x="5636900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2" name="Rectangle: Rounded Corners 74">
              <a:extLst>
                <a:ext uri="{FF2B5EF4-FFF2-40B4-BE49-F238E27FC236}">
                  <a16:creationId xmlns:a16="http://schemas.microsoft.com/office/drawing/2014/main" id="{C8243207-022D-53EA-A4CD-17268D1C64EB}"/>
                </a:ext>
              </a:extLst>
            </p:cNvPr>
            <p:cNvSpPr/>
            <p:nvPr/>
          </p:nvSpPr>
          <p:spPr>
            <a:xfrm>
              <a:off x="6355818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3" name="Rectangle: Rounded Corners 75">
              <a:extLst>
                <a:ext uri="{FF2B5EF4-FFF2-40B4-BE49-F238E27FC236}">
                  <a16:creationId xmlns:a16="http://schemas.microsoft.com/office/drawing/2014/main" id="{AD5DC991-729E-971B-5460-729723C3904A}"/>
                </a:ext>
              </a:extLst>
            </p:cNvPr>
            <p:cNvSpPr/>
            <p:nvPr/>
          </p:nvSpPr>
          <p:spPr>
            <a:xfrm>
              <a:off x="7074736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4" name="Rectangle: Rounded Corners 76">
              <a:extLst>
                <a:ext uri="{FF2B5EF4-FFF2-40B4-BE49-F238E27FC236}">
                  <a16:creationId xmlns:a16="http://schemas.microsoft.com/office/drawing/2014/main" id="{19DD267D-C62A-230D-A200-F4DA2C14DCD7}"/>
                </a:ext>
              </a:extLst>
            </p:cNvPr>
            <p:cNvSpPr/>
            <p:nvPr/>
          </p:nvSpPr>
          <p:spPr>
            <a:xfrm>
              <a:off x="7793654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5" name="Rectangle: Rounded Corners 77">
              <a:extLst>
                <a:ext uri="{FF2B5EF4-FFF2-40B4-BE49-F238E27FC236}">
                  <a16:creationId xmlns:a16="http://schemas.microsoft.com/office/drawing/2014/main" id="{4C328867-6230-3A11-764F-57276AEBF9AA}"/>
                </a:ext>
              </a:extLst>
            </p:cNvPr>
            <p:cNvSpPr/>
            <p:nvPr/>
          </p:nvSpPr>
          <p:spPr>
            <a:xfrm>
              <a:off x="8512572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</p:grpSp>
    </p:spTree>
    <p:extLst>
      <p:ext uri="{BB962C8B-B14F-4D97-AF65-F5344CB8AC3E}">
        <p14:creationId xmlns:p14="http://schemas.microsoft.com/office/powerpoint/2010/main" val="33753438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grpSp>
        <p:nvGrpSpPr>
          <p:cNvPr id="2" name="Groep 1">
            <a:extLst>
              <a:ext uri="{FF2B5EF4-FFF2-40B4-BE49-F238E27FC236}">
                <a16:creationId xmlns:a16="http://schemas.microsoft.com/office/drawing/2014/main" id="{6DFEB312-6236-ABC1-A9FE-708A8A100591}"/>
              </a:ext>
            </a:extLst>
          </p:cNvPr>
          <p:cNvGrpSpPr/>
          <p:nvPr/>
        </p:nvGrpSpPr>
        <p:grpSpPr>
          <a:xfrm>
            <a:off x="4094921" y="2423832"/>
            <a:ext cx="2787927" cy="2298571"/>
            <a:chOff x="2761229" y="1431233"/>
            <a:chExt cx="6338046" cy="4862869"/>
          </a:xfrm>
        </p:grpSpPr>
        <p:sp>
          <p:nvSpPr>
            <p:cNvPr id="34" name="Rectangle: Rounded Corners 3">
              <a:extLst>
                <a:ext uri="{FF2B5EF4-FFF2-40B4-BE49-F238E27FC236}">
                  <a16:creationId xmlns:a16="http://schemas.microsoft.com/office/drawing/2014/main" id="{9B666281-7862-B4CC-6CE9-FDEE318C8599}"/>
                </a:ext>
              </a:extLst>
            </p:cNvPr>
            <p:cNvSpPr/>
            <p:nvPr/>
          </p:nvSpPr>
          <p:spPr>
            <a:xfrm>
              <a:off x="2761229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5" name="Rectangle: Rounded Corners 4">
              <a:extLst>
                <a:ext uri="{FF2B5EF4-FFF2-40B4-BE49-F238E27FC236}">
                  <a16:creationId xmlns:a16="http://schemas.microsoft.com/office/drawing/2014/main" id="{2C19CDC3-2A0D-4231-E648-2A5EFF3F8149}"/>
                </a:ext>
              </a:extLst>
            </p:cNvPr>
            <p:cNvSpPr/>
            <p:nvPr/>
          </p:nvSpPr>
          <p:spPr>
            <a:xfrm>
              <a:off x="3480147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 dirty="0"/>
            </a:p>
          </p:txBody>
        </p:sp>
        <p:sp>
          <p:nvSpPr>
            <p:cNvPr id="36" name="Rectangle: Rounded Corners 5">
              <a:extLst>
                <a:ext uri="{FF2B5EF4-FFF2-40B4-BE49-F238E27FC236}">
                  <a16:creationId xmlns:a16="http://schemas.microsoft.com/office/drawing/2014/main" id="{889C3C3B-094E-B5C3-C735-0C0D41D4F2D8}"/>
                </a:ext>
              </a:extLst>
            </p:cNvPr>
            <p:cNvSpPr/>
            <p:nvPr/>
          </p:nvSpPr>
          <p:spPr>
            <a:xfrm>
              <a:off x="4199065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7" name="Rectangle: Rounded Corners 6">
              <a:extLst>
                <a:ext uri="{FF2B5EF4-FFF2-40B4-BE49-F238E27FC236}">
                  <a16:creationId xmlns:a16="http://schemas.microsoft.com/office/drawing/2014/main" id="{579AF9A7-17A2-B398-5C2B-65FC471B6013}"/>
                </a:ext>
              </a:extLst>
            </p:cNvPr>
            <p:cNvSpPr/>
            <p:nvPr/>
          </p:nvSpPr>
          <p:spPr>
            <a:xfrm>
              <a:off x="4917983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8" name="Rectangle: Rounded Corners 7">
              <a:extLst>
                <a:ext uri="{FF2B5EF4-FFF2-40B4-BE49-F238E27FC236}">
                  <a16:creationId xmlns:a16="http://schemas.microsoft.com/office/drawing/2014/main" id="{31572124-861E-D460-448C-7EA66BCB96B6}"/>
                </a:ext>
              </a:extLst>
            </p:cNvPr>
            <p:cNvSpPr/>
            <p:nvPr/>
          </p:nvSpPr>
          <p:spPr>
            <a:xfrm>
              <a:off x="5636900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9" name="Rectangle: Rounded Corners 8">
              <a:extLst>
                <a:ext uri="{FF2B5EF4-FFF2-40B4-BE49-F238E27FC236}">
                  <a16:creationId xmlns:a16="http://schemas.microsoft.com/office/drawing/2014/main" id="{185F22AC-065A-93BB-846B-BDD01CA44691}"/>
                </a:ext>
              </a:extLst>
            </p:cNvPr>
            <p:cNvSpPr/>
            <p:nvPr/>
          </p:nvSpPr>
          <p:spPr>
            <a:xfrm>
              <a:off x="6355818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0" name="Rectangle: Rounded Corners 9">
              <a:extLst>
                <a:ext uri="{FF2B5EF4-FFF2-40B4-BE49-F238E27FC236}">
                  <a16:creationId xmlns:a16="http://schemas.microsoft.com/office/drawing/2014/main" id="{C8C14E39-ED57-5320-94F5-D7D7E8706980}"/>
                </a:ext>
              </a:extLst>
            </p:cNvPr>
            <p:cNvSpPr/>
            <p:nvPr/>
          </p:nvSpPr>
          <p:spPr>
            <a:xfrm>
              <a:off x="7074736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1" name="Rectangle: Rounded Corners 10">
              <a:extLst>
                <a:ext uri="{FF2B5EF4-FFF2-40B4-BE49-F238E27FC236}">
                  <a16:creationId xmlns:a16="http://schemas.microsoft.com/office/drawing/2014/main" id="{50BF0C12-0728-EA6A-D755-41EA65DA4F4F}"/>
                </a:ext>
              </a:extLst>
            </p:cNvPr>
            <p:cNvSpPr/>
            <p:nvPr/>
          </p:nvSpPr>
          <p:spPr>
            <a:xfrm>
              <a:off x="7793654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2" name="Rectangle: Rounded Corners 11">
              <a:extLst>
                <a:ext uri="{FF2B5EF4-FFF2-40B4-BE49-F238E27FC236}">
                  <a16:creationId xmlns:a16="http://schemas.microsoft.com/office/drawing/2014/main" id="{28B6BF4E-21EF-8C35-73D3-CA096DAD44CC}"/>
                </a:ext>
              </a:extLst>
            </p:cNvPr>
            <p:cNvSpPr/>
            <p:nvPr/>
          </p:nvSpPr>
          <p:spPr>
            <a:xfrm>
              <a:off x="8512572" y="143123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3" name="Rectangle: Rounded Corners 15">
              <a:extLst>
                <a:ext uri="{FF2B5EF4-FFF2-40B4-BE49-F238E27FC236}">
                  <a16:creationId xmlns:a16="http://schemas.microsoft.com/office/drawing/2014/main" id="{6DA70CD4-C107-EE96-EB67-9C36788E9187}"/>
                </a:ext>
              </a:extLst>
            </p:cNvPr>
            <p:cNvSpPr/>
            <p:nvPr/>
          </p:nvSpPr>
          <p:spPr>
            <a:xfrm>
              <a:off x="2761229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4" name="Rectangle: Rounded Corners 16">
              <a:extLst>
                <a:ext uri="{FF2B5EF4-FFF2-40B4-BE49-F238E27FC236}">
                  <a16:creationId xmlns:a16="http://schemas.microsoft.com/office/drawing/2014/main" id="{53B635AF-8CB9-27B9-546C-426CEFD8CCD1}"/>
                </a:ext>
              </a:extLst>
            </p:cNvPr>
            <p:cNvSpPr/>
            <p:nvPr/>
          </p:nvSpPr>
          <p:spPr>
            <a:xfrm>
              <a:off x="3480147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5" name="Rectangle: Rounded Corners 17">
              <a:extLst>
                <a:ext uri="{FF2B5EF4-FFF2-40B4-BE49-F238E27FC236}">
                  <a16:creationId xmlns:a16="http://schemas.microsoft.com/office/drawing/2014/main" id="{4410D455-68A5-3834-BCF4-EF982546835F}"/>
                </a:ext>
              </a:extLst>
            </p:cNvPr>
            <p:cNvSpPr/>
            <p:nvPr/>
          </p:nvSpPr>
          <p:spPr>
            <a:xfrm>
              <a:off x="4199065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6" name="Rectangle: Rounded Corners 18">
              <a:extLst>
                <a:ext uri="{FF2B5EF4-FFF2-40B4-BE49-F238E27FC236}">
                  <a16:creationId xmlns:a16="http://schemas.microsoft.com/office/drawing/2014/main" id="{984CDF0F-CAE9-35B9-B14A-BC469D548778}"/>
                </a:ext>
              </a:extLst>
            </p:cNvPr>
            <p:cNvSpPr/>
            <p:nvPr/>
          </p:nvSpPr>
          <p:spPr>
            <a:xfrm>
              <a:off x="4917983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7" name="Rectangle: Rounded Corners 19">
              <a:extLst>
                <a:ext uri="{FF2B5EF4-FFF2-40B4-BE49-F238E27FC236}">
                  <a16:creationId xmlns:a16="http://schemas.microsoft.com/office/drawing/2014/main" id="{AEAA029F-AE60-00C8-996E-01AECC5E2B1E}"/>
                </a:ext>
              </a:extLst>
            </p:cNvPr>
            <p:cNvSpPr/>
            <p:nvPr/>
          </p:nvSpPr>
          <p:spPr>
            <a:xfrm>
              <a:off x="5636900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8" name="Rectangle: Rounded Corners 20">
              <a:extLst>
                <a:ext uri="{FF2B5EF4-FFF2-40B4-BE49-F238E27FC236}">
                  <a16:creationId xmlns:a16="http://schemas.microsoft.com/office/drawing/2014/main" id="{46A22605-DAF6-36E5-41A1-9B7257114B6A}"/>
                </a:ext>
              </a:extLst>
            </p:cNvPr>
            <p:cNvSpPr/>
            <p:nvPr/>
          </p:nvSpPr>
          <p:spPr>
            <a:xfrm>
              <a:off x="6355818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9" name="Rectangle: Rounded Corners 21">
              <a:extLst>
                <a:ext uri="{FF2B5EF4-FFF2-40B4-BE49-F238E27FC236}">
                  <a16:creationId xmlns:a16="http://schemas.microsoft.com/office/drawing/2014/main" id="{37508599-7B45-0B4D-68FC-33DC4E85A4FB}"/>
                </a:ext>
              </a:extLst>
            </p:cNvPr>
            <p:cNvSpPr/>
            <p:nvPr/>
          </p:nvSpPr>
          <p:spPr>
            <a:xfrm>
              <a:off x="7074736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0" name="Rectangle: Rounded Corners 22">
              <a:extLst>
                <a:ext uri="{FF2B5EF4-FFF2-40B4-BE49-F238E27FC236}">
                  <a16:creationId xmlns:a16="http://schemas.microsoft.com/office/drawing/2014/main" id="{22C48432-78FC-CC37-4F44-3C9FC8F06EB9}"/>
                </a:ext>
              </a:extLst>
            </p:cNvPr>
            <p:cNvSpPr/>
            <p:nvPr/>
          </p:nvSpPr>
          <p:spPr>
            <a:xfrm>
              <a:off x="7793654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1" name="Rectangle: Rounded Corners 23">
              <a:extLst>
                <a:ext uri="{FF2B5EF4-FFF2-40B4-BE49-F238E27FC236}">
                  <a16:creationId xmlns:a16="http://schemas.microsoft.com/office/drawing/2014/main" id="{36554373-CDEB-5A04-085A-3D8A4BA64926}"/>
                </a:ext>
              </a:extLst>
            </p:cNvPr>
            <p:cNvSpPr/>
            <p:nvPr/>
          </p:nvSpPr>
          <p:spPr>
            <a:xfrm>
              <a:off x="8512572" y="201677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2" name="Rectangle: Rounded Corners 24">
              <a:extLst>
                <a:ext uri="{FF2B5EF4-FFF2-40B4-BE49-F238E27FC236}">
                  <a16:creationId xmlns:a16="http://schemas.microsoft.com/office/drawing/2014/main" id="{916D3C57-22E7-E5F1-6141-FEFA9CCA893C}"/>
                </a:ext>
              </a:extLst>
            </p:cNvPr>
            <p:cNvSpPr/>
            <p:nvPr/>
          </p:nvSpPr>
          <p:spPr>
            <a:xfrm>
              <a:off x="2761229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3" name="Rectangle: Rounded Corners 25">
              <a:extLst>
                <a:ext uri="{FF2B5EF4-FFF2-40B4-BE49-F238E27FC236}">
                  <a16:creationId xmlns:a16="http://schemas.microsoft.com/office/drawing/2014/main" id="{2D31AE07-2A92-B28C-9EDA-34AC3A254614}"/>
                </a:ext>
              </a:extLst>
            </p:cNvPr>
            <p:cNvSpPr/>
            <p:nvPr/>
          </p:nvSpPr>
          <p:spPr>
            <a:xfrm>
              <a:off x="3480147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4" name="Rectangle: Rounded Corners 26">
              <a:extLst>
                <a:ext uri="{FF2B5EF4-FFF2-40B4-BE49-F238E27FC236}">
                  <a16:creationId xmlns:a16="http://schemas.microsoft.com/office/drawing/2014/main" id="{E240315F-BE38-0D35-6087-7447B9F6DBC0}"/>
                </a:ext>
              </a:extLst>
            </p:cNvPr>
            <p:cNvSpPr/>
            <p:nvPr/>
          </p:nvSpPr>
          <p:spPr>
            <a:xfrm>
              <a:off x="4199065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5" name="Rectangle: Rounded Corners 27">
              <a:extLst>
                <a:ext uri="{FF2B5EF4-FFF2-40B4-BE49-F238E27FC236}">
                  <a16:creationId xmlns:a16="http://schemas.microsoft.com/office/drawing/2014/main" id="{7FB91D03-88B0-5163-A56F-EB7BEADDC7F6}"/>
                </a:ext>
              </a:extLst>
            </p:cNvPr>
            <p:cNvSpPr/>
            <p:nvPr/>
          </p:nvSpPr>
          <p:spPr>
            <a:xfrm>
              <a:off x="4917983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6" name="Rectangle: Rounded Corners 28">
              <a:extLst>
                <a:ext uri="{FF2B5EF4-FFF2-40B4-BE49-F238E27FC236}">
                  <a16:creationId xmlns:a16="http://schemas.microsoft.com/office/drawing/2014/main" id="{9D2244E2-8F96-13C6-620B-AF075EA63C27}"/>
                </a:ext>
              </a:extLst>
            </p:cNvPr>
            <p:cNvSpPr/>
            <p:nvPr/>
          </p:nvSpPr>
          <p:spPr>
            <a:xfrm>
              <a:off x="5636900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7" name="Rectangle: Rounded Corners 29">
              <a:extLst>
                <a:ext uri="{FF2B5EF4-FFF2-40B4-BE49-F238E27FC236}">
                  <a16:creationId xmlns:a16="http://schemas.microsoft.com/office/drawing/2014/main" id="{592A7E79-8B65-82C0-6AA5-0F5A54D5352A}"/>
                </a:ext>
              </a:extLst>
            </p:cNvPr>
            <p:cNvSpPr/>
            <p:nvPr/>
          </p:nvSpPr>
          <p:spPr>
            <a:xfrm>
              <a:off x="6355818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8" name="Rectangle: Rounded Corners 30">
              <a:extLst>
                <a:ext uri="{FF2B5EF4-FFF2-40B4-BE49-F238E27FC236}">
                  <a16:creationId xmlns:a16="http://schemas.microsoft.com/office/drawing/2014/main" id="{EF2769FA-2B08-7D6A-6AFB-A9FE935F7E51}"/>
                </a:ext>
              </a:extLst>
            </p:cNvPr>
            <p:cNvSpPr/>
            <p:nvPr/>
          </p:nvSpPr>
          <p:spPr>
            <a:xfrm>
              <a:off x="7074736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9" name="Rectangle: Rounded Corners 31">
              <a:extLst>
                <a:ext uri="{FF2B5EF4-FFF2-40B4-BE49-F238E27FC236}">
                  <a16:creationId xmlns:a16="http://schemas.microsoft.com/office/drawing/2014/main" id="{28867EBB-9BDD-4333-C369-623E71257DA4}"/>
                </a:ext>
              </a:extLst>
            </p:cNvPr>
            <p:cNvSpPr/>
            <p:nvPr/>
          </p:nvSpPr>
          <p:spPr>
            <a:xfrm>
              <a:off x="7793654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0" name="Rectangle: Rounded Corners 32">
              <a:extLst>
                <a:ext uri="{FF2B5EF4-FFF2-40B4-BE49-F238E27FC236}">
                  <a16:creationId xmlns:a16="http://schemas.microsoft.com/office/drawing/2014/main" id="{B1A0C28E-8634-6A4A-8BC3-FB43C1AAB686}"/>
                </a:ext>
              </a:extLst>
            </p:cNvPr>
            <p:cNvSpPr/>
            <p:nvPr/>
          </p:nvSpPr>
          <p:spPr>
            <a:xfrm>
              <a:off x="8512572" y="265230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1" name="Rectangle: Rounded Corners 33">
              <a:extLst>
                <a:ext uri="{FF2B5EF4-FFF2-40B4-BE49-F238E27FC236}">
                  <a16:creationId xmlns:a16="http://schemas.microsoft.com/office/drawing/2014/main" id="{7CF25659-5C6B-9A4B-A399-8010E13D349E}"/>
                </a:ext>
              </a:extLst>
            </p:cNvPr>
            <p:cNvSpPr/>
            <p:nvPr/>
          </p:nvSpPr>
          <p:spPr>
            <a:xfrm>
              <a:off x="2761229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2" name="Rectangle: Rounded Corners 34">
              <a:extLst>
                <a:ext uri="{FF2B5EF4-FFF2-40B4-BE49-F238E27FC236}">
                  <a16:creationId xmlns:a16="http://schemas.microsoft.com/office/drawing/2014/main" id="{91988FA1-10C6-5291-0A2D-DE3E37882D41}"/>
                </a:ext>
              </a:extLst>
            </p:cNvPr>
            <p:cNvSpPr/>
            <p:nvPr/>
          </p:nvSpPr>
          <p:spPr>
            <a:xfrm>
              <a:off x="3480147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3" name="Rectangle: Rounded Corners 35">
              <a:extLst>
                <a:ext uri="{FF2B5EF4-FFF2-40B4-BE49-F238E27FC236}">
                  <a16:creationId xmlns:a16="http://schemas.microsoft.com/office/drawing/2014/main" id="{0AB34D1D-1806-571F-FBB8-7BA650852D9F}"/>
                </a:ext>
              </a:extLst>
            </p:cNvPr>
            <p:cNvSpPr/>
            <p:nvPr/>
          </p:nvSpPr>
          <p:spPr>
            <a:xfrm>
              <a:off x="4199065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4" name="Rectangle: Rounded Corners 36">
              <a:extLst>
                <a:ext uri="{FF2B5EF4-FFF2-40B4-BE49-F238E27FC236}">
                  <a16:creationId xmlns:a16="http://schemas.microsoft.com/office/drawing/2014/main" id="{975A3176-A60D-3B76-A047-A3BBAEBD9918}"/>
                </a:ext>
              </a:extLst>
            </p:cNvPr>
            <p:cNvSpPr/>
            <p:nvPr/>
          </p:nvSpPr>
          <p:spPr>
            <a:xfrm>
              <a:off x="4917983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5" name="Rectangle: Rounded Corners 37">
              <a:extLst>
                <a:ext uri="{FF2B5EF4-FFF2-40B4-BE49-F238E27FC236}">
                  <a16:creationId xmlns:a16="http://schemas.microsoft.com/office/drawing/2014/main" id="{3E6F85AD-B36A-380B-522B-1F9E13E8093F}"/>
                </a:ext>
              </a:extLst>
            </p:cNvPr>
            <p:cNvSpPr/>
            <p:nvPr/>
          </p:nvSpPr>
          <p:spPr>
            <a:xfrm>
              <a:off x="5636900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6" name="Rectangle: Rounded Corners 38">
              <a:extLst>
                <a:ext uri="{FF2B5EF4-FFF2-40B4-BE49-F238E27FC236}">
                  <a16:creationId xmlns:a16="http://schemas.microsoft.com/office/drawing/2014/main" id="{D9DB0B28-8B09-1D21-FE76-0B417B28B6F5}"/>
                </a:ext>
              </a:extLst>
            </p:cNvPr>
            <p:cNvSpPr/>
            <p:nvPr/>
          </p:nvSpPr>
          <p:spPr>
            <a:xfrm>
              <a:off x="6355818" y="3287835"/>
              <a:ext cx="586703" cy="514137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7" name="Rectangle: Rounded Corners 39">
              <a:extLst>
                <a:ext uri="{FF2B5EF4-FFF2-40B4-BE49-F238E27FC236}">
                  <a16:creationId xmlns:a16="http://schemas.microsoft.com/office/drawing/2014/main" id="{0481466F-5C90-DEE2-9A84-B60F9412C670}"/>
                </a:ext>
              </a:extLst>
            </p:cNvPr>
            <p:cNvSpPr/>
            <p:nvPr/>
          </p:nvSpPr>
          <p:spPr>
            <a:xfrm>
              <a:off x="7074736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8" name="Rectangle: Rounded Corners 40">
              <a:extLst>
                <a:ext uri="{FF2B5EF4-FFF2-40B4-BE49-F238E27FC236}">
                  <a16:creationId xmlns:a16="http://schemas.microsoft.com/office/drawing/2014/main" id="{3151FAC8-801B-DD8F-1A60-391FA9EE597E}"/>
                </a:ext>
              </a:extLst>
            </p:cNvPr>
            <p:cNvSpPr/>
            <p:nvPr/>
          </p:nvSpPr>
          <p:spPr>
            <a:xfrm>
              <a:off x="7793654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9" name="Rectangle: Rounded Corners 41">
              <a:extLst>
                <a:ext uri="{FF2B5EF4-FFF2-40B4-BE49-F238E27FC236}">
                  <a16:creationId xmlns:a16="http://schemas.microsoft.com/office/drawing/2014/main" id="{9BD38525-68A8-335A-019C-C964041E08E0}"/>
                </a:ext>
              </a:extLst>
            </p:cNvPr>
            <p:cNvSpPr/>
            <p:nvPr/>
          </p:nvSpPr>
          <p:spPr>
            <a:xfrm>
              <a:off x="8512572" y="3287835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0" name="Rectangle: Rounded Corners 42">
              <a:extLst>
                <a:ext uri="{FF2B5EF4-FFF2-40B4-BE49-F238E27FC236}">
                  <a16:creationId xmlns:a16="http://schemas.microsoft.com/office/drawing/2014/main" id="{5721431C-380E-CF6C-7E81-9D304F3953D7}"/>
                </a:ext>
              </a:extLst>
            </p:cNvPr>
            <p:cNvSpPr/>
            <p:nvPr/>
          </p:nvSpPr>
          <p:spPr>
            <a:xfrm>
              <a:off x="2761229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1" name="Rectangle: Rounded Corners 43">
              <a:extLst>
                <a:ext uri="{FF2B5EF4-FFF2-40B4-BE49-F238E27FC236}">
                  <a16:creationId xmlns:a16="http://schemas.microsoft.com/office/drawing/2014/main" id="{19FD8718-D1EF-698B-CDCB-3D744BC05383}"/>
                </a:ext>
              </a:extLst>
            </p:cNvPr>
            <p:cNvSpPr/>
            <p:nvPr/>
          </p:nvSpPr>
          <p:spPr>
            <a:xfrm>
              <a:off x="3480147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2" name="Rectangle: Rounded Corners 44">
              <a:extLst>
                <a:ext uri="{FF2B5EF4-FFF2-40B4-BE49-F238E27FC236}">
                  <a16:creationId xmlns:a16="http://schemas.microsoft.com/office/drawing/2014/main" id="{A6173A07-B84F-C62D-C596-93B6A62141EC}"/>
                </a:ext>
              </a:extLst>
            </p:cNvPr>
            <p:cNvSpPr/>
            <p:nvPr/>
          </p:nvSpPr>
          <p:spPr>
            <a:xfrm>
              <a:off x="4199065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3" name="Rectangle: Rounded Corners 45">
              <a:extLst>
                <a:ext uri="{FF2B5EF4-FFF2-40B4-BE49-F238E27FC236}">
                  <a16:creationId xmlns:a16="http://schemas.microsoft.com/office/drawing/2014/main" id="{E1AA148C-24F4-E502-0D37-9BC72850C1F9}"/>
                </a:ext>
              </a:extLst>
            </p:cNvPr>
            <p:cNvSpPr/>
            <p:nvPr/>
          </p:nvSpPr>
          <p:spPr>
            <a:xfrm>
              <a:off x="4917983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4" name="Rectangle: Rounded Corners 46">
              <a:extLst>
                <a:ext uri="{FF2B5EF4-FFF2-40B4-BE49-F238E27FC236}">
                  <a16:creationId xmlns:a16="http://schemas.microsoft.com/office/drawing/2014/main" id="{2D55373E-DC09-E7B0-0CEC-EB39CD4B8F8F}"/>
                </a:ext>
              </a:extLst>
            </p:cNvPr>
            <p:cNvSpPr/>
            <p:nvPr/>
          </p:nvSpPr>
          <p:spPr>
            <a:xfrm>
              <a:off x="5636900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5" name="Rectangle: Rounded Corners 47">
              <a:extLst>
                <a:ext uri="{FF2B5EF4-FFF2-40B4-BE49-F238E27FC236}">
                  <a16:creationId xmlns:a16="http://schemas.microsoft.com/office/drawing/2014/main" id="{45DE271A-AA1E-E424-5C57-F86D7D1C1720}"/>
                </a:ext>
              </a:extLst>
            </p:cNvPr>
            <p:cNvSpPr/>
            <p:nvPr/>
          </p:nvSpPr>
          <p:spPr>
            <a:xfrm>
              <a:off x="6355818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6" name="Rectangle: Rounded Corners 48">
              <a:extLst>
                <a:ext uri="{FF2B5EF4-FFF2-40B4-BE49-F238E27FC236}">
                  <a16:creationId xmlns:a16="http://schemas.microsoft.com/office/drawing/2014/main" id="{7021997C-DCFF-8DA4-0717-F549AF8C098D}"/>
                </a:ext>
              </a:extLst>
            </p:cNvPr>
            <p:cNvSpPr/>
            <p:nvPr/>
          </p:nvSpPr>
          <p:spPr>
            <a:xfrm>
              <a:off x="7074736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7" name="Rectangle: Rounded Corners 49">
              <a:extLst>
                <a:ext uri="{FF2B5EF4-FFF2-40B4-BE49-F238E27FC236}">
                  <a16:creationId xmlns:a16="http://schemas.microsoft.com/office/drawing/2014/main" id="{8E4ED271-CC42-8D46-40F1-3D4E5F1AB107}"/>
                </a:ext>
              </a:extLst>
            </p:cNvPr>
            <p:cNvSpPr/>
            <p:nvPr/>
          </p:nvSpPr>
          <p:spPr>
            <a:xfrm>
              <a:off x="7793654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8" name="Rectangle: Rounded Corners 50">
              <a:extLst>
                <a:ext uri="{FF2B5EF4-FFF2-40B4-BE49-F238E27FC236}">
                  <a16:creationId xmlns:a16="http://schemas.microsoft.com/office/drawing/2014/main" id="{C92A8368-E5A7-427F-4A72-1BADD007DC38}"/>
                </a:ext>
              </a:extLst>
            </p:cNvPr>
            <p:cNvSpPr/>
            <p:nvPr/>
          </p:nvSpPr>
          <p:spPr>
            <a:xfrm>
              <a:off x="8512572" y="3923364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9" name="Rectangle: Rounded Corners 51">
              <a:extLst>
                <a:ext uri="{FF2B5EF4-FFF2-40B4-BE49-F238E27FC236}">
                  <a16:creationId xmlns:a16="http://schemas.microsoft.com/office/drawing/2014/main" id="{7EA39C22-3B99-2F9B-E2C2-3E09AFB4AA7C}"/>
                </a:ext>
              </a:extLst>
            </p:cNvPr>
            <p:cNvSpPr/>
            <p:nvPr/>
          </p:nvSpPr>
          <p:spPr>
            <a:xfrm>
              <a:off x="2761229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0" name="Rectangle: Rounded Corners 52">
              <a:extLst>
                <a:ext uri="{FF2B5EF4-FFF2-40B4-BE49-F238E27FC236}">
                  <a16:creationId xmlns:a16="http://schemas.microsoft.com/office/drawing/2014/main" id="{E82CC3B5-5CA4-C396-9B7D-2EBAFFFC9F11}"/>
                </a:ext>
              </a:extLst>
            </p:cNvPr>
            <p:cNvSpPr/>
            <p:nvPr/>
          </p:nvSpPr>
          <p:spPr>
            <a:xfrm>
              <a:off x="3480147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1" name="Rectangle: Rounded Corners 53">
              <a:extLst>
                <a:ext uri="{FF2B5EF4-FFF2-40B4-BE49-F238E27FC236}">
                  <a16:creationId xmlns:a16="http://schemas.microsoft.com/office/drawing/2014/main" id="{0D1A52E6-2EAD-5C9E-CCF6-CD9245220B31}"/>
                </a:ext>
              </a:extLst>
            </p:cNvPr>
            <p:cNvSpPr/>
            <p:nvPr/>
          </p:nvSpPr>
          <p:spPr>
            <a:xfrm>
              <a:off x="4199065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2" name="Rectangle: Rounded Corners 54">
              <a:extLst>
                <a:ext uri="{FF2B5EF4-FFF2-40B4-BE49-F238E27FC236}">
                  <a16:creationId xmlns:a16="http://schemas.microsoft.com/office/drawing/2014/main" id="{94F6E107-9BDE-D245-111D-8C2E398F6AD1}"/>
                </a:ext>
              </a:extLst>
            </p:cNvPr>
            <p:cNvSpPr/>
            <p:nvPr/>
          </p:nvSpPr>
          <p:spPr>
            <a:xfrm>
              <a:off x="4917983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3" name="Rectangle: Rounded Corners 55">
              <a:extLst>
                <a:ext uri="{FF2B5EF4-FFF2-40B4-BE49-F238E27FC236}">
                  <a16:creationId xmlns:a16="http://schemas.microsoft.com/office/drawing/2014/main" id="{C6EE5E66-8260-8275-F7FC-8DF0E618314B}"/>
                </a:ext>
              </a:extLst>
            </p:cNvPr>
            <p:cNvSpPr/>
            <p:nvPr/>
          </p:nvSpPr>
          <p:spPr>
            <a:xfrm>
              <a:off x="5636900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4" name="Rectangle: Rounded Corners 56">
              <a:extLst>
                <a:ext uri="{FF2B5EF4-FFF2-40B4-BE49-F238E27FC236}">
                  <a16:creationId xmlns:a16="http://schemas.microsoft.com/office/drawing/2014/main" id="{FB66552C-74FC-E246-9D0F-39BA483EE39E}"/>
                </a:ext>
              </a:extLst>
            </p:cNvPr>
            <p:cNvSpPr/>
            <p:nvPr/>
          </p:nvSpPr>
          <p:spPr>
            <a:xfrm>
              <a:off x="6355818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5" name="Rectangle: Rounded Corners 57">
              <a:extLst>
                <a:ext uri="{FF2B5EF4-FFF2-40B4-BE49-F238E27FC236}">
                  <a16:creationId xmlns:a16="http://schemas.microsoft.com/office/drawing/2014/main" id="{0ABA91E1-6472-5499-C13E-8B0257C47988}"/>
                </a:ext>
              </a:extLst>
            </p:cNvPr>
            <p:cNvSpPr/>
            <p:nvPr/>
          </p:nvSpPr>
          <p:spPr>
            <a:xfrm>
              <a:off x="7074736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6" name="Rectangle: Rounded Corners 58">
              <a:extLst>
                <a:ext uri="{FF2B5EF4-FFF2-40B4-BE49-F238E27FC236}">
                  <a16:creationId xmlns:a16="http://schemas.microsoft.com/office/drawing/2014/main" id="{BAF1B558-2A23-EA19-CE43-93C3F45A27BE}"/>
                </a:ext>
              </a:extLst>
            </p:cNvPr>
            <p:cNvSpPr/>
            <p:nvPr/>
          </p:nvSpPr>
          <p:spPr>
            <a:xfrm>
              <a:off x="7793654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7" name="Rectangle: Rounded Corners 59">
              <a:extLst>
                <a:ext uri="{FF2B5EF4-FFF2-40B4-BE49-F238E27FC236}">
                  <a16:creationId xmlns:a16="http://schemas.microsoft.com/office/drawing/2014/main" id="{B1AA4C13-5592-99ED-0C38-6B0E9F93793C}"/>
                </a:ext>
              </a:extLst>
            </p:cNvPr>
            <p:cNvSpPr/>
            <p:nvPr/>
          </p:nvSpPr>
          <p:spPr>
            <a:xfrm>
              <a:off x="8512572" y="4558893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8" name="Rectangle: Rounded Corners 60">
              <a:extLst>
                <a:ext uri="{FF2B5EF4-FFF2-40B4-BE49-F238E27FC236}">
                  <a16:creationId xmlns:a16="http://schemas.microsoft.com/office/drawing/2014/main" id="{29B1F7C5-E1A6-2274-F353-7765394A4F86}"/>
                </a:ext>
              </a:extLst>
            </p:cNvPr>
            <p:cNvSpPr/>
            <p:nvPr/>
          </p:nvSpPr>
          <p:spPr>
            <a:xfrm>
              <a:off x="2761229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9" name="Rectangle: Rounded Corners 61">
              <a:extLst>
                <a:ext uri="{FF2B5EF4-FFF2-40B4-BE49-F238E27FC236}">
                  <a16:creationId xmlns:a16="http://schemas.microsoft.com/office/drawing/2014/main" id="{DA482FD0-F192-62BD-FF0F-2CD9128BECC4}"/>
                </a:ext>
              </a:extLst>
            </p:cNvPr>
            <p:cNvSpPr/>
            <p:nvPr/>
          </p:nvSpPr>
          <p:spPr>
            <a:xfrm>
              <a:off x="3480147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0" name="Rectangle: Rounded Corners 62">
              <a:extLst>
                <a:ext uri="{FF2B5EF4-FFF2-40B4-BE49-F238E27FC236}">
                  <a16:creationId xmlns:a16="http://schemas.microsoft.com/office/drawing/2014/main" id="{B6E56733-5A67-4C4E-5C53-340DB6304E9B}"/>
                </a:ext>
              </a:extLst>
            </p:cNvPr>
            <p:cNvSpPr/>
            <p:nvPr/>
          </p:nvSpPr>
          <p:spPr>
            <a:xfrm>
              <a:off x="4199065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1" name="Rectangle: Rounded Corners 63">
              <a:extLst>
                <a:ext uri="{FF2B5EF4-FFF2-40B4-BE49-F238E27FC236}">
                  <a16:creationId xmlns:a16="http://schemas.microsoft.com/office/drawing/2014/main" id="{262A205A-9584-DDC0-35ED-D9B7BAFCB412}"/>
                </a:ext>
              </a:extLst>
            </p:cNvPr>
            <p:cNvSpPr/>
            <p:nvPr/>
          </p:nvSpPr>
          <p:spPr>
            <a:xfrm>
              <a:off x="4917983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2" name="Rectangle: Rounded Corners 64">
              <a:extLst>
                <a:ext uri="{FF2B5EF4-FFF2-40B4-BE49-F238E27FC236}">
                  <a16:creationId xmlns:a16="http://schemas.microsoft.com/office/drawing/2014/main" id="{7A4CBE6B-B07B-E875-8662-CE06D9F0CA7C}"/>
                </a:ext>
              </a:extLst>
            </p:cNvPr>
            <p:cNvSpPr/>
            <p:nvPr/>
          </p:nvSpPr>
          <p:spPr>
            <a:xfrm>
              <a:off x="5636900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3" name="Rectangle: Rounded Corners 65">
              <a:extLst>
                <a:ext uri="{FF2B5EF4-FFF2-40B4-BE49-F238E27FC236}">
                  <a16:creationId xmlns:a16="http://schemas.microsoft.com/office/drawing/2014/main" id="{0F854B51-66AB-5C87-3733-C6E809794A6C}"/>
                </a:ext>
              </a:extLst>
            </p:cNvPr>
            <p:cNvSpPr/>
            <p:nvPr/>
          </p:nvSpPr>
          <p:spPr>
            <a:xfrm>
              <a:off x="6355818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4" name="Rectangle: Rounded Corners 66">
              <a:extLst>
                <a:ext uri="{FF2B5EF4-FFF2-40B4-BE49-F238E27FC236}">
                  <a16:creationId xmlns:a16="http://schemas.microsoft.com/office/drawing/2014/main" id="{C424F62E-FDED-3A67-5B14-6AED797BCEE8}"/>
                </a:ext>
              </a:extLst>
            </p:cNvPr>
            <p:cNvSpPr/>
            <p:nvPr/>
          </p:nvSpPr>
          <p:spPr>
            <a:xfrm>
              <a:off x="7074736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5" name="Rectangle: Rounded Corners 67">
              <a:extLst>
                <a:ext uri="{FF2B5EF4-FFF2-40B4-BE49-F238E27FC236}">
                  <a16:creationId xmlns:a16="http://schemas.microsoft.com/office/drawing/2014/main" id="{95EFB4E8-174C-F32D-AB67-118CA2CBD6E3}"/>
                </a:ext>
              </a:extLst>
            </p:cNvPr>
            <p:cNvSpPr/>
            <p:nvPr/>
          </p:nvSpPr>
          <p:spPr>
            <a:xfrm>
              <a:off x="7793654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6" name="Rectangle: Rounded Corners 68">
              <a:extLst>
                <a:ext uri="{FF2B5EF4-FFF2-40B4-BE49-F238E27FC236}">
                  <a16:creationId xmlns:a16="http://schemas.microsoft.com/office/drawing/2014/main" id="{81C6CBEF-0407-2361-8967-204B51462AD8}"/>
                </a:ext>
              </a:extLst>
            </p:cNvPr>
            <p:cNvSpPr/>
            <p:nvPr/>
          </p:nvSpPr>
          <p:spPr>
            <a:xfrm>
              <a:off x="8512572" y="5144437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7" name="Rectangle: Rounded Corners 69">
              <a:extLst>
                <a:ext uri="{FF2B5EF4-FFF2-40B4-BE49-F238E27FC236}">
                  <a16:creationId xmlns:a16="http://schemas.microsoft.com/office/drawing/2014/main" id="{01E3BCA8-EA26-7173-462A-C778C7E64FDF}"/>
                </a:ext>
              </a:extLst>
            </p:cNvPr>
            <p:cNvSpPr/>
            <p:nvPr/>
          </p:nvSpPr>
          <p:spPr>
            <a:xfrm>
              <a:off x="2761229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8" name="Rectangle: Rounded Corners 70">
              <a:extLst>
                <a:ext uri="{FF2B5EF4-FFF2-40B4-BE49-F238E27FC236}">
                  <a16:creationId xmlns:a16="http://schemas.microsoft.com/office/drawing/2014/main" id="{3CAEC08B-D55B-E095-C753-F5BFBA11AB79}"/>
                </a:ext>
              </a:extLst>
            </p:cNvPr>
            <p:cNvSpPr/>
            <p:nvPr/>
          </p:nvSpPr>
          <p:spPr>
            <a:xfrm>
              <a:off x="3480147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9" name="Rectangle: Rounded Corners 71">
              <a:extLst>
                <a:ext uri="{FF2B5EF4-FFF2-40B4-BE49-F238E27FC236}">
                  <a16:creationId xmlns:a16="http://schemas.microsoft.com/office/drawing/2014/main" id="{732BC0DF-2715-3127-CF5E-BF8D7C20D435}"/>
                </a:ext>
              </a:extLst>
            </p:cNvPr>
            <p:cNvSpPr/>
            <p:nvPr/>
          </p:nvSpPr>
          <p:spPr>
            <a:xfrm>
              <a:off x="4199065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0" name="Rectangle: Rounded Corners 72">
              <a:extLst>
                <a:ext uri="{FF2B5EF4-FFF2-40B4-BE49-F238E27FC236}">
                  <a16:creationId xmlns:a16="http://schemas.microsoft.com/office/drawing/2014/main" id="{0FDCCCD5-492D-2CF7-1517-3F8DF8B0F3F3}"/>
                </a:ext>
              </a:extLst>
            </p:cNvPr>
            <p:cNvSpPr/>
            <p:nvPr/>
          </p:nvSpPr>
          <p:spPr>
            <a:xfrm>
              <a:off x="4917983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1" name="Rectangle: Rounded Corners 73">
              <a:extLst>
                <a:ext uri="{FF2B5EF4-FFF2-40B4-BE49-F238E27FC236}">
                  <a16:creationId xmlns:a16="http://schemas.microsoft.com/office/drawing/2014/main" id="{82D857AD-056C-E198-916B-58FEB8E30458}"/>
                </a:ext>
              </a:extLst>
            </p:cNvPr>
            <p:cNvSpPr/>
            <p:nvPr/>
          </p:nvSpPr>
          <p:spPr>
            <a:xfrm>
              <a:off x="5636900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2" name="Rectangle: Rounded Corners 74">
              <a:extLst>
                <a:ext uri="{FF2B5EF4-FFF2-40B4-BE49-F238E27FC236}">
                  <a16:creationId xmlns:a16="http://schemas.microsoft.com/office/drawing/2014/main" id="{C8243207-022D-53EA-A4CD-17268D1C64EB}"/>
                </a:ext>
              </a:extLst>
            </p:cNvPr>
            <p:cNvSpPr/>
            <p:nvPr/>
          </p:nvSpPr>
          <p:spPr>
            <a:xfrm>
              <a:off x="6355818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3" name="Rectangle: Rounded Corners 75">
              <a:extLst>
                <a:ext uri="{FF2B5EF4-FFF2-40B4-BE49-F238E27FC236}">
                  <a16:creationId xmlns:a16="http://schemas.microsoft.com/office/drawing/2014/main" id="{AD5DC991-729E-971B-5460-729723C3904A}"/>
                </a:ext>
              </a:extLst>
            </p:cNvPr>
            <p:cNvSpPr/>
            <p:nvPr/>
          </p:nvSpPr>
          <p:spPr>
            <a:xfrm>
              <a:off x="7074736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4" name="Rectangle: Rounded Corners 76">
              <a:extLst>
                <a:ext uri="{FF2B5EF4-FFF2-40B4-BE49-F238E27FC236}">
                  <a16:creationId xmlns:a16="http://schemas.microsoft.com/office/drawing/2014/main" id="{19DD267D-C62A-230D-A200-F4DA2C14DCD7}"/>
                </a:ext>
              </a:extLst>
            </p:cNvPr>
            <p:cNvSpPr/>
            <p:nvPr/>
          </p:nvSpPr>
          <p:spPr>
            <a:xfrm>
              <a:off x="7793654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5" name="Rectangle: Rounded Corners 77">
              <a:extLst>
                <a:ext uri="{FF2B5EF4-FFF2-40B4-BE49-F238E27FC236}">
                  <a16:creationId xmlns:a16="http://schemas.microsoft.com/office/drawing/2014/main" id="{4C328867-6230-3A11-764F-57276AEBF9AA}"/>
                </a:ext>
              </a:extLst>
            </p:cNvPr>
            <p:cNvSpPr/>
            <p:nvPr/>
          </p:nvSpPr>
          <p:spPr>
            <a:xfrm>
              <a:off x="8512572" y="5779966"/>
              <a:ext cx="586703" cy="514136"/>
            </a:xfrm>
            <a:prstGeom prst="round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</p:grpSp>
      <p:grpSp>
        <p:nvGrpSpPr>
          <p:cNvPr id="150" name="Group 96">
            <a:extLst>
              <a:ext uri="{FF2B5EF4-FFF2-40B4-BE49-F238E27FC236}">
                <a16:creationId xmlns:a16="http://schemas.microsoft.com/office/drawing/2014/main" id="{C0EF8531-9A58-E146-1CD4-BD1C505FEDF5}"/>
              </a:ext>
            </a:extLst>
          </p:cNvPr>
          <p:cNvGrpSpPr/>
          <p:nvPr/>
        </p:nvGrpSpPr>
        <p:grpSpPr>
          <a:xfrm>
            <a:off x="4303097" y="2473094"/>
            <a:ext cx="2371573" cy="2142668"/>
            <a:chOff x="2362200" y="266700"/>
            <a:chExt cx="7305675" cy="6486525"/>
          </a:xfrm>
          <a:solidFill>
            <a:schemeClr val="bg1"/>
          </a:solidFill>
          <a:effectLst/>
        </p:grpSpPr>
        <p:sp>
          <p:nvSpPr>
            <p:cNvPr id="151" name="Rectangle: Rounded Corners 3">
              <a:extLst>
                <a:ext uri="{FF2B5EF4-FFF2-40B4-BE49-F238E27FC236}">
                  <a16:creationId xmlns:a16="http://schemas.microsoft.com/office/drawing/2014/main" id="{BCB2A4B3-10E4-11F7-8765-D8765FA788F1}"/>
                </a:ext>
              </a:extLst>
            </p:cNvPr>
            <p:cNvSpPr/>
            <p:nvPr/>
          </p:nvSpPr>
          <p:spPr>
            <a:xfrm>
              <a:off x="23622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2" name="Rectangle: Rounded Corners 4">
              <a:extLst>
                <a:ext uri="{FF2B5EF4-FFF2-40B4-BE49-F238E27FC236}">
                  <a16:creationId xmlns:a16="http://schemas.microsoft.com/office/drawing/2014/main" id="{1BEDBB49-1AB6-CE31-5650-C35106C8E4D2}"/>
                </a:ext>
              </a:extLst>
            </p:cNvPr>
            <p:cNvSpPr/>
            <p:nvPr/>
          </p:nvSpPr>
          <p:spPr>
            <a:xfrm>
              <a:off x="319087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 dirty="0"/>
            </a:p>
          </p:txBody>
        </p:sp>
        <p:sp>
          <p:nvSpPr>
            <p:cNvPr id="153" name="Rectangle: Rounded Corners 5">
              <a:extLst>
                <a:ext uri="{FF2B5EF4-FFF2-40B4-BE49-F238E27FC236}">
                  <a16:creationId xmlns:a16="http://schemas.microsoft.com/office/drawing/2014/main" id="{1455F2DC-BAF4-DDE2-2E63-3013312C6680}"/>
                </a:ext>
              </a:extLst>
            </p:cNvPr>
            <p:cNvSpPr/>
            <p:nvPr/>
          </p:nvSpPr>
          <p:spPr>
            <a:xfrm>
              <a:off x="40195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4" name="Rectangle: Rounded Corners 6">
              <a:extLst>
                <a:ext uri="{FF2B5EF4-FFF2-40B4-BE49-F238E27FC236}">
                  <a16:creationId xmlns:a16="http://schemas.microsoft.com/office/drawing/2014/main" id="{634458A9-5E45-864E-7691-0D60E3F6F8A9}"/>
                </a:ext>
              </a:extLst>
            </p:cNvPr>
            <p:cNvSpPr/>
            <p:nvPr/>
          </p:nvSpPr>
          <p:spPr>
            <a:xfrm>
              <a:off x="484822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5" name="Rectangle: Rounded Corners 7">
              <a:extLst>
                <a:ext uri="{FF2B5EF4-FFF2-40B4-BE49-F238E27FC236}">
                  <a16:creationId xmlns:a16="http://schemas.microsoft.com/office/drawing/2014/main" id="{536393DF-5CAB-842F-302C-2DB23FCF512F}"/>
                </a:ext>
              </a:extLst>
            </p:cNvPr>
            <p:cNvSpPr/>
            <p:nvPr/>
          </p:nvSpPr>
          <p:spPr>
            <a:xfrm>
              <a:off x="56769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6" name="Rectangle: Rounded Corners 8">
              <a:extLst>
                <a:ext uri="{FF2B5EF4-FFF2-40B4-BE49-F238E27FC236}">
                  <a16:creationId xmlns:a16="http://schemas.microsoft.com/office/drawing/2014/main" id="{F3FB4578-DB7F-8ECB-3CE2-09B5A2D566DB}"/>
                </a:ext>
              </a:extLst>
            </p:cNvPr>
            <p:cNvSpPr/>
            <p:nvPr/>
          </p:nvSpPr>
          <p:spPr>
            <a:xfrm>
              <a:off x="650557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7" name="Rectangle: Rounded Corners 9">
              <a:extLst>
                <a:ext uri="{FF2B5EF4-FFF2-40B4-BE49-F238E27FC236}">
                  <a16:creationId xmlns:a16="http://schemas.microsoft.com/office/drawing/2014/main" id="{F4DC148F-A2C4-8906-C612-AF973AD45A13}"/>
                </a:ext>
              </a:extLst>
            </p:cNvPr>
            <p:cNvSpPr/>
            <p:nvPr/>
          </p:nvSpPr>
          <p:spPr>
            <a:xfrm>
              <a:off x="73342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8" name="Rectangle: Rounded Corners 10">
              <a:extLst>
                <a:ext uri="{FF2B5EF4-FFF2-40B4-BE49-F238E27FC236}">
                  <a16:creationId xmlns:a16="http://schemas.microsoft.com/office/drawing/2014/main" id="{C534AE83-D045-C98F-D737-DE1ABA6389BF}"/>
                </a:ext>
              </a:extLst>
            </p:cNvPr>
            <p:cNvSpPr/>
            <p:nvPr/>
          </p:nvSpPr>
          <p:spPr>
            <a:xfrm>
              <a:off x="816292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9" name="Rectangle: Rounded Corners 11">
              <a:extLst>
                <a:ext uri="{FF2B5EF4-FFF2-40B4-BE49-F238E27FC236}">
                  <a16:creationId xmlns:a16="http://schemas.microsoft.com/office/drawing/2014/main" id="{F41AD991-F887-235E-0E82-23095EFA6148}"/>
                </a:ext>
              </a:extLst>
            </p:cNvPr>
            <p:cNvSpPr/>
            <p:nvPr/>
          </p:nvSpPr>
          <p:spPr>
            <a:xfrm>
              <a:off x="89916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0" name="Rectangle: Rounded Corners 15">
              <a:extLst>
                <a:ext uri="{FF2B5EF4-FFF2-40B4-BE49-F238E27FC236}">
                  <a16:creationId xmlns:a16="http://schemas.microsoft.com/office/drawing/2014/main" id="{2FE2F63F-19D7-A5B3-9677-301334E730FB}"/>
                </a:ext>
              </a:extLst>
            </p:cNvPr>
            <p:cNvSpPr/>
            <p:nvPr/>
          </p:nvSpPr>
          <p:spPr>
            <a:xfrm>
              <a:off x="23622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1" name="Rectangle: Rounded Corners 16">
              <a:extLst>
                <a:ext uri="{FF2B5EF4-FFF2-40B4-BE49-F238E27FC236}">
                  <a16:creationId xmlns:a16="http://schemas.microsoft.com/office/drawing/2014/main" id="{79B14E5F-1DB8-2CE6-F2E6-757C3C40FE2D}"/>
                </a:ext>
              </a:extLst>
            </p:cNvPr>
            <p:cNvSpPr/>
            <p:nvPr/>
          </p:nvSpPr>
          <p:spPr>
            <a:xfrm>
              <a:off x="319087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2" name="Rectangle: Rounded Corners 17">
              <a:extLst>
                <a:ext uri="{FF2B5EF4-FFF2-40B4-BE49-F238E27FC236}">
                  <a16:creationId xmlns:a16="http://schemas.microsoft.com/office/drawing/2014/main" id="{62E01476-FDD5-66B1-AC81-014F595C4CA5}"/>
                </a:ext>
              </a:extLst>
            </p:cNvPr>
            <p:cNvSpPr/>
            <p:nvPr/>
          </p:nvSpPr>
          <p:spPr>
            <a:xfrm>
              <a:off x="401955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3" name="Rectangle: Rounded Corners 18">
              <a:extLst>
                <a:ext uri="{FF2B5EF4-FFF2-40B4-BE49-F238E27FC236}">
                  <a16:creationId xmlns:a16="http://schemas.microsoft.com/office/drawing/2014/main" id="{ECF6108F-9466-696D-0B63-4E81F33D58BB}"/>
                </a:ext>
              </a:extLst>
            </p:cNvPr>
            <p:cNvSpPr/>
            <p:nvPr/>
          </p:nvSpPr>
          <p:spPr>
            <a:xfrm>
              <a:off x="484822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4" name="Rectangle: Rounded Corners 19">
              <a:extLst>
                <a:ext uri="{FF2B5EF4-FFF2-40B4-BE49-F238E27FC236}">
                  <a16:creationId xmlns:a16="http://schemas.microsoft.com/office/drawing/2014/main" id="{8EFABB39-B516-0366-ED3C-5E8D57AA3A3C}"/>
                </a:ext>
              </a:extLst>
            </p:cNvPr>
            <p:cNvSpPr/>
            <p:nvPr/>
          </p:nvSpPr>
          <p:spPr>
            <a:xfrm>
              <a:off x="56769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5" name="Rectangle: Rounded Corners 20">
              <a:extLst>
                <a:ext uri="{FF2B5EF4-FFF2-40B4-BE49-F238E27FC236}">
                  <a16:creationId xmlns:a16="http://schemas.microsoft.com/office/drawing/2014/main" id="{7229D9C4-A15F-31F9-6814-205EDCFF014D}"/>
                </a:ext>
              </a:extLst>
            </p:cNvPr>
            <p:cNvSpPr/>
            <p:nvPr/>
          </p:nvSpPr>
          <p:spPr>
            <a:xfrm>
              <a:off x="650557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6" name="Rectangle: Rounded Corners 21">
              <a:extLst>
                <a:ext uri="{FF2B5EF4-FFF2-40B4-BE49-F238E27FC236}">
                  <a16:creationId xmlns:a16="http://schemas.microsoft.com/office/drawing/2014/main" id="{6F0DF6D6-9EAE-1216-407B-ABEAC2480092}"/>
                </a:ext>
              </a:extLst>
            </p:cNvPr>
            <p:cNvSpPr/>
            <p:nvPr/>
          </p:nvSpPr>
          <p:spPr>
            <a:xfrm>
              <a:off x="733425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7" name="Rectangle: Rounded Corners 22">
              <a:extLst>
                <a:ext uri="{FF2B5EF4-FFF2-40B4-BE49-F238E27FC236}">
                  <a16:creationId xmlns:a16="http://schemas.microsoft.com/office/drawing/2014/main" id="{19971F79-2D41-21D4-8FE7-6CD51C456271}"/>
                </a:ext>
              </a:extLst>
            </p:cNvPr>
            <p:cNvSpPr/>
            <p:nvPr/>
          </p:nvSpPr>
          <p:spPr>
            <a:xfrm>
              <a:off x="816292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8" name="Rectangle: Rounded Corners 23">
              <a:extLst>
                <a:ext uri="{FF2B5EF4-FFF2-40B4-BE49-F238E27FC236}">
                  <a16:creationId xmlns:a16="http://schemas.microsoft.com/office/drawing/2014/main" id="{98A14DCD-C1AD-693A-04C8-626FC0D05A45}"/>
                </a:ext>
              </a:extLst>
            </p:cNvPr>
            <p:cNvSpPr/>
            <p:nvPr/>
          </p:nvSpPr>
          <p:spPr>
            <a:xfrm>
              <a:off x="89916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9" name="Rectangle: Rounded Corners 24">
              <a:extLst>
                <a:ext uri="{FF2B5EF4-FFF2-40B4-BE49-F238E27FC236}">
                  <a16:creationId xmlns:a16="http://schemas.microsoft.com/office/drawing/2014/main" id="{A246149C-2D79-0C89-02B9-A7DC4C7D285F}"/>
                </a:ext>
              </a:extLst>
            </p:cNvPr>
            <p:cNvSpPr/>
            <p:nvPr/>
          </p:nvSpPr>
          <p:spPr>
            <a:xfrm>
              <a:off x="23622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0" name="Rectangle: Rounded Corners 25">
              <a:extLst>
                <a:ext uri="{FF2B5EF4-FFF2-40B4-BE49-F238E27FC236}">
                  <a16:creationId xmlns:a16="http://schemas.microsoft.com/office/drawing/2014/main" id="{75FEB6A1-B737-073B-5CEE-D966878CCDBF}"/>
                </a:ext>
              </a:extLst>
            </p:cNvPr>
            <p:cNvSpPr/>
            <p:nvPr/>
          </p:nvSpPr>
          <p:spPr>
            <a:xfrm>
              <a:off x="31908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1" name="Rectangle: Rounded Corners 26">
              <a:extLst>
                <a:ext uri="{FF2B5EF4-FFF2-40B4-BE49-F238E27FC236}">
                  <a16:creationId xmlns:a16="http://schemas.microsoft.com/office/drawing/2014/main" id="{8F1BFEB6-E2D1-AB43-1A99-94AEFEC8962A}"/>
                </a:ext>
              </a:extLst>
            </p:cNvPr>
            <p:cNvSpPr/>
            <p:nvPr/>
          </p:nvSpPr>
          <p:spPr>
            <a:xfrm>
              <a:off x="401955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2" name="Rectangle: Rounded Corners 27">
              <a:extLst>
                <a:ext uri="{FF2B5EF4-FFF2-40B4-BE49-F238E27FC236}">
                  <a16:creationId xmlns:a16="http://schemas.microsoft.com/office/drawing/2014/main" id="{54E0E83A-AE8A-8410-34BB-61279D1823D3}"/>
                </a:ext>
              </a:extLst>
            </p:cNvPr>
            <p:cNvSpPr/>
            <p:nvPr/>
          </p:nvSpPr>
          <p:spPr>
            <a:xfrm>
              <a:off x="48482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3" name="Rectangle: Rounded Corners 28">
              <a:extLst>
                <a:ext uri="{FF2B5EF4-FFF2-40B4-BE49-F238E27FC236}">
                  <a16:creationId xmlns:a16="http://schemas.microsoft.com/office/drawing/2014/main" id="{D5710818-AEC7-45C1-D240-C3B5595ADD31}"/>
                </a:ext>
              </a:extLst>
            </p:cNvPr>
            <p:cNvSpPr/>
            <p:nvPr/>
          </p:nvSpPr>
          <p:spPr>
            <a:xfrm>
              <a:off x="56769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4" name="Rectangle: Rounded Corners 29">
              <a:extLst>
                <a:ext uri="{FF2B5EF4-FFF2-40B4-BE49-F238E27FC236}">
                  <a16:creationId xmlns:a16="http://schemas.microsoft.com/office/drawing/2014/main" id="{D2C9C5F7-F561-7D4B-A4A9-EB5B6C43F4F4}"/>
                </a:ext>
              </a:extLst>
            </p:cNvPr>
            <p:cNvSpPr/>
            <p:nvPr/>
          </p:nvSpPr>
          <p:spPr>
            <a:xfrm>
              <a:off x="65055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5" name="Rectangle: Rounded Corners 30">
              <a:extLst>
                <a:ext uri="{FF2B5EF4-FFF2-40B4-BE49-F238E27FC236}">
                  <a16:creationId xmlns:a16="http://schemas.microsoft.com/office/drawing/2014/main" id="{06BC9BD4-921D-10A4-F155-F20EAFC4977A}"/>
                </a:ext>
              </a:extLst>
            </p:cNvPr>
            <p:cNvSpPr/>
            <p:nvPr/>
          </p:nvSpPr>
          <p:spPr>
            <a:xfrm>
              <a:off x="733425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6" name="Rectangle: Rounded Corners 31">
              <a:extLst>
                <a:ext uri="{FF2B5EF4-FFF2-40B4-BE49-F238E27FC236}">
                  <a16:creationId xmlns:a16="http://schemas.microsoft.com/office/drawing/2014/main" id="{8DF71E62-3AFD-A933-4657-894249BBB233}"/>
                </a:ext>
              </a:extLst>
            </p:cNvPr>
            <p:cNvSpPr/>
            <p:nvPr/>
          </p:nvSpPr>
          <p:spPr>
            <a:xfrm>
              <a:off x="81629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7" name="Rectangle: Rounded Corners 32">
              <a:extLst>
                <a:ext uri="{FF2B5EF4-FFF2-40B4-BE49-F238E27FC236}">
                  <a16:creationId xmlns:a16="http://schemas.microsoft.com/office/drawing/2014/main" id="{A0078014-32E2-46A0-09CA-57B56BF7B13B}"/>
                </a:ext>
              </a:extLst>
            </p:cNvPr>
            <p:cNvSpPr/>
            <p:nvPr/>
          </p:nvSpPr>
          <p:spPr>
            <a:xfrm>
              <a:off x="89916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8" name="Rectangle: Rounded Corners 33">
              <a:extLst>
                <a:ext uri="{FF2B5EF4-FFF2-40B4-BE49-F238E27FC236}">
                  <a16:creationId xmlns:a16="http://schemas.microsoft.com/office/drawing/2014/main" id="{B128E1E1-DA6B-E1B8-0FE2-6F364673162B}"/>
                </a:ext>
              </a:extLst>
            </p:cNvPr>
            <p:cNvSpPr/>
            <p:nvPr/>
          </p:nvSpPr>
          <p:spPr>
            <a:xfrm>
              <a:off x="23622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9" name="Rectangle: Rounded Corners 34">
              <a:extLst>
                <a:ext uri="{FF2B5EF4-FFF2-40B4-BE49-F238E27FC236}">
                  <a16:creationId xmlns:a16="http://schemas.microsoft.com/office/drawing/2014/main" id="{17F608BE-E365-5DFB-3C7D-9D8ECC1C86E6}"/>
                </a:ext>
              </a:extLst>
            </p:cNvPr>
            <p:cNvSpPr/>
            <p:nvPr/>
          </p:nvSpPr>
          <p:spPr>
            <a:xfrm>
              <a:off x="319087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0" name="Rectangle: Rounded Corners 35">
              <a:extLst>
                <a:ext uri="{FF2B5EF4-FFF2-40B4-BE49-F238E27FC236}">
                  <a16:creationId xmlns:a16="http://schemas.microsoft.com/office/drawing/2014/main" id="{650182E1-8326-064A-6FEC-74127D41677E}"/>
                </a:ext>
              </a:extLst>
            </p:cNvPr>
            <p:cNvSpPr/>
            <p:nvPr/>
          </p:nvSpPr>
          <p:spPr>
            <a:xfrm>
              <a:off x="40195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1" name="Rectangle: Rounded Corners 36">
              <a:extLst>
                <a:ext uri="{FF2B5EF4-FFF2-40B4-BE49-F238E27FC236}">
                  <a16:creationId xmlns:a16="http://schemas.microsoft.com/office/drawing/2014/main" id="{50EAF8BB-6BC7-756D-CBC0-1F7DF91B0E79}"/>
                </a:ext>
              </a:extLst>
            </p:cNvPr>
            <p:cNvSpPr/>
            <p:nvPr/>
          </p:nvSpPr>
          <p:spPr>
            <a:xfrm>
              <a:off x="484822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2" name="Rectangle: Rounded Corners 37">
              <a:extLst>
                <a:ext uri="{FF2B5EF4-FFF2-40B4-BE49-F238E27FC236}">
                  <a16:creationId xmlns:a16="http://schemas.microsoft.com/office/drawing/2014/main" id="{9219ECEF-94BA-858B-F66B-A7511C4B6156}"/>
                </a:ext>
              </a:extLst>
            </p:cNvPr>
            <p:cNvSpPr/>
            <p:nvPr/>
          </p:nvSpPr>
          <p:spPr>
            <a:xfrm>
              <a:off x="56769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3" name="Rectangle: Rounded Corners 38">
              <a:extLst>
                <a:ext uri="{FF2B5EF4-FFF2-40B4-BE49-F238E27FC236}">
                  <a16:creationId xmlns:a16="http://schemas.microsoft.com/office/drawing/2014/main" id="{0B256CA2-6740-E61D-B13A-3D926EFE7951}"/>
                </a:ext>
              </a:extLst>
            </p:cNvPr>
            <p:cNvSpPr/>
            <p:nvPr/>
          </p:nvSpPr>
          <p:spPr>
            <a:xfrm>
              <a:off x="650557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4" name="Rectangle: Rounded Corners 39">
              <a:extLst>
                <a:ext uri="{FF2B5EF4-FFF2-40B4-BE49-F238E27FC236}">
                  <a16:creationId xmlns:a16="http://schemas.microsoft.com/office/drawing/2014/main" id="{90787E97-E2B1-44AA-14C3-554B665EE502}"/>
                </a:ext>
              </a:extLst>
            </p:cNvPr>
            <p:cNvSpPr/>
            <p:nvPr/>
          </p:nvSpPr>
          <p:spPr>
            <a:xfrm>
              <a:off x="73342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5" name="Rectangle: Rounded Corners 40">
              <a:extLst>
                <a:ext uri="{FF2B5EF4-FFF2-40B4-BE49-F238E27FC236}">
                  <a16:creationId xmlns:a16="http://schemas.microsoft.com/office/drawing/2014/main" id="{0E192DF4-A2A5-ACF2-F763-9D8541CE213E}"/>
                </a:ext>
              </a:extLst>
            </p:cNvPr>
            <p:cNvSpPr/>
            <p:nvPr/>
          </p:nvSpPr>
          <p:spPr>
            <a:xfrm>
              <a:off x="816292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6" name="Rectangle: Rounded Corners 41">
              <a:extLst>
                <a:ext uri="{FF2B5EF4-FFF2-40B4-BE49-F238E27FC236}">
                  <a16:creationId xmlns:a16="http://schemas.microsoft.com/office/drawing/2014/main" id="{1D2C7F7B-40CE-1A85-D22A-6BB05F9649A9}"/>
                </a:ext>
              </a:extLst>
            </p:cNvPr>
            <p:cNvSpPr/>
            <p:nvPr/>
          </p:nvSpPr>
          <p:spPr>
            <a:xfrm>
              <a:off x="89916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7" name="Rectangle: Rounded Corners 42">
              <a:extLst>
                <a:ext uri="{FF2B5EF4-FFF2-40B4-BE49-F238E27FC236}">
                  <a16:creationId xmlns:a16="http://schemas.microsoft.com/office/drawing/2014/main" id="{4BABAB79-60F7-714B-0DB0-C906F7C88B5C}"/>
                </a:ext>
              </a:extLst>
            </p:cNvPr>
            <p:cNvSpPr/>
            <p:nvPr/>
          </p:nvSpPr>
          <p:spPr>
            <a:xfrm>
              <a:off x="23622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8" name="Rectangle: Rounded Corners 43">
              <a:extLst>
                <a:ext uri="{FF2B5EF4-FFF2-40B4-BE49-F238E27FC236}">
                  <a16:creationId xmlns:a16="http://schemas.microsoft.com/office/drawing/2014/main" id="{63C8EAC9-5CC9-658C-7122-FA551FD84E73}"/>
                </a:ext>
              </a:extLst>
            </p:cNvPr>
            <p:cNvSpPr/>
            <p:nvPr/>
          </p:nvSpPr>
          <p:spPr>
            <a:xfrm>
              <a:off x="31908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9" name="Rectangle: Rounded Corners 44">
              <a:extLst>
                <a:ext uri="{FF2B5EF4-FFF2-40B4-BE49-F238E27FC236}">
                  <a16:creationId xmlns:a16="http://schemas.microsoft.com/office/drawing/2014/main" id="{23CEBFBD-6690-177C-5663-2BE06DA7FB58}"/>
                </a:ext>
              </a:extLst>
            </p:cNvPr>
            <p:cNvSpPr/>
            <p:nvPr/>
          </p:nvSpPr>
          <p:spPr>
            <a:xfrm>
              <a:off x="401955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0" name="Rectangle: Rounded Corners 45">
              <a:extLst>
                <a:ext uri="{FF2B5EF4-FFF2-40B4-BE49-F238E27FC236}">
                  <a16:creationId xmlns:a16="http://schemas.microsoft.com/office/drawing/2014/main" id="{A52F7040-8E92-8C14-C8CB-BDC2C36F61BC}"/>
                </a:ext>
              </a:extLst>
            </p:cNvPr>
            <p:cNvSpPr/>
            <p:nvPr/>
          </p:nvSpPr>
          <p:spPr>
            <a:xfrm>
              <a:off x="484822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1" name="Rectangle: Rounded Corners 46">
              <a:extLst>
                <a:ext uri="{FF2B5EF4-FFF2-40B4-BE49-F238E27FC236}">
                  <a16:creationId xmlns:a16="http://schemas.microsoft.com/office/drawing/2014/main" id="{F1977511-A11D-9454-D706-9EE9FBAEDD93}"/>
                </a:ext>
              </a:extLst>
            </p:cNvPr>
            <p:cNvSpPr/>
            <p:nvPr/>
          </p:nvSpPr>
          <p:spPr>
            <a:xfrm>
              <a:off x="56769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2" name="Rectangle: Rounded Corners 47">
              <a:extLst>
                <a:ext uri="{FF2B5EF4-FFF2-40B4-BE49-F238E27FC236}">
                  <a16:creationId xmlns:a16="http://schemas.microsoft.com/office/drawing/2014/main" id="{B17E7744-BFEF-5CDA-C69C-4E8A87A0393C}"/>
                </a:ext>
              </a:extLst>
            </p:cNvPr>
            <p:cNvSpPr/>
            <p:nvPr/>
          </p:nvSpPr>
          <p:spPr>
            <a:xfrm>
              <a:off x="65055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3" name="Rectangle: Rounded Corners 48">
              <a:extLst>
                <a:ext uri="{FF2B5EF4-FFF2-40B4-BE49-F238E27FC236}">
                  <a16:creationId xmlns:a16="http://schemas.microsoft.com/office/drawing/2014/main" id="{3B88292D-41DD-EAEF-0ACB-6F07E779CCEB}"/>
                </a:ext>
              </a:extLst>
            </p:cNvPr>
            <p:cNvSpPr/>
            <p:nvPr/>
          </p:nvSpPr>
          <p:spPr>
            <a:xfrm>
              <a:off x="733425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4" name="Rectangle: Rounded Corners 49">
              <a:extLst>
                <a:ext uri="{FF2B5EF4-FFF2-40B4-BE49-F238E27FC236}">
                  <a16:creationId xmlns:a16="http://schemas.microsoft.com/office/drawing/2014/main" id="{D59B1A13-1396-F289-4248-A8CCD7EE7417}"/>
                </a:ext>
              </a:extLst>
            </p:cNvPr>
            <p:cNvSpPr/>
            <p:nvPr/>
          </p:nvSpPr>
          <p:spPr>
            <a:xfrm>
              <a:off x="816292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5" name="Rectangle: Rounded Corners 50">
              <a:extLst>
                <a:ext uri="{FF2B5EF4-FFF2-40B4-BE49-F238E27FC236}">
                  <a16:creationId xmlns:a16="http://schemas.microsoft.com/office/drawing/2014/main" id="{4BB0D573-7C0E-CFD4-D308-95C0E890F9F0}"/>
                </a:ext>
              </a:extLst>
            </p:cNvPr>
            <p:cNvSpPr/>
            <p:nvPr/>
          </p:nvSpPr>
          <p:spPr>
            <a:xfrm>
              <a:off x="89916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6" name="Rectangle: Rounded Corners 51">
              <a:extLst>
                <a:ext uri="{FF2B5EF4-FFF2-40B4-BE49-F238E27FC236}">
                  <a16:creationId xmlns:a16="http://schemas.microsoft.com/office/drawing/2014/main" id="{53D64E00-9A50-EA63-CEB8-1E9C8BF56166}"/>
                </a:ext>
              </a:extLst>
            </p:cNvPr>
            <p:cNvSpPr/>
            <p:nvPr/>
          </p:nvSpPr>
          <p:spPr>
            <a:xfrm>
              <a:off x="23622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7" name="Rectangle: Rounded Corners 52">
              <a:extLst>
                <a:ext uri="{FF2B5EF4-FFF2-40B4-BE49-F238E27FC236}">
                  <a16:creationId xmlns:a16="http://schemas.microsoft.com/office/drawing/2014/main" id="{CA2CBFC9-9FA9-B0E3-9895-134AC0466AE4}"/>
                </a:ext>
              </a:extLst>
            </p:cNvPr>
            <p:cNvSpPr/>
            <p:nvPr/>
          </p:nvSpPr>
          <p:spPr>
            <a:xfrm>
              <a:off x="31908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8" name="Rectangle: Rounded Corners 53">
              <a:extLst>
                <a:ext uri="{FF2B5EF4-FFF2-40B4-BE49-F238E27FC236}">
                  <a16:creationId xmlns:a16="http://schemas.microsoft.com/office/drawing/2014/main" id="{494C1AD1-52BF-5B41-FAC8-2335D4DD27C8}"/>
                </a:ext>
              </a:extLst>
            </p:cNvPr>
            <p:cNvSpPr/>
            <p:nvPr/>
          </p:nvSpPr>
          <p:spPr>
            <a:xfrm>
              <a:off x="40195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9" name="Rectangle: Rounded Corners 54">
              <a:extLst>
                <a:ext uri="{FF2B5EF4-FFF2-40B4-BE49-F238E27FC236}">
                  <a16:creationId xmlns:a16="http://schemas.microsoft.com/office/drawing/2014/main" id="{89CCB13A-EFE8-D534-22BA-04835997201B}"/>
                </a:ext>
              </a:extLst>
            </p:cNvPr>
            <p:cNvSpPr/>
            <p:nvPr/>
          </p:nvSpPr>
          <p:spPr>
            <a:xfrm>
              <a:off x="484822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0" name="Rectangle: Rounded Corners 55">
              <a:extLst>
                <a:ext uri="{FF2B5EF4-FFF2-40B4-BE49-F238E27FC236}">
                  <a16:creationId xmlns:a16="http://schemas.microsoft.com/office/drawing/2014/main" id="{D0AC9135-00AA-EDC3-EA6A-32C01729DA5C}"/>
                </a:ext>
              </a:extLst>
            </p:cNvPr>
            <p:cNvSpPr/>
            <p:nvPr/>
          </p:nvSpPr>
          <p:spPr>
            <a:xfrm>
              <a:off x="56769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1" name="Rectangle: Rounded Corners 56">
              <a:extLst>
                <a:ext uri="{FF2B5EF4-FFF2-40B4-BE49-F238E27FC236}">
                  <a16:creationId xmlns:a16="http://schemas.microsoft.com/office/drawing/2014/main" id="{37AD7457-E023-9610-A61C-D113D12FD8D5}"/>
                </a:ext>
              </a:extLst>
            </p:cNvPr>
            <p:cNvSpPr/>
            <p:nvPr/>
          </p:nvSpPr>
          <p:spPr>
            <a:xfrm>
              <a:off x="65055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2" name="Rectangle: Rounded Corners 57">
              <a:extLst>
                <a:ext uri="{FF2B5EF4-FFF2-40B4-BE49-F238E27FC236}">
                  <a16:creationId xmlns:a16="http://schemas.microsoft.com/office/drawing/2014/main" id="{EE1099BC-83D8-669E-7A6D-4735195A7E50}"/>
                </a:ext>
              </a:extLst>
            </p:cNvPr>
            <p:cNvSpPr/>
            <p:nvPr/>
          </p:nvSpPr>
          <p:spPr>
            <a:xfrm>
              <a:off x="73342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3" name="Rectangle: Rounded Corners 58">
              <a:extLst>
                <a:ext uri="{FF2B5EF4-FFF2-40B4-BE49-F238E27FC236}">
                  <a16:creationId xmlns:a16="http://schemas.microsoft.com/office/drawing/2014/main" id="{B3B6FDE8-1852-A268-CFC8-18F46551BB8F}"/>
                </a:ext>
              </a:extLst>
            </p:cNvPr>
            <p:cNvSpPr/>
            <p:nvPr/>
          </p:nvSpPr>
          <p:spPr>
            <a:xfrm>
              <a:off x="816292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4" name="Rectangle: Rounded Corners 59">
              <a:extLst>
                <a:ext uri="{FF2B5EF4-FFF2-40B4-BE49-F238E27FC236}">
                  <a16:creationId xmlns:a16="http://schemas.microsoft.com/office/drawing/2014/main" id="{7B2981B1-5776-1AD5-7FAE-069CCCA72796}"/>
                </a:ext>
              </a:extLst>
            </p:cNvPr>
            <p:cNvSpPr/>
            <p:nvPr/>
          </p:nvSpPr>
          <p:spPr>
            <a:xfrm>
              <a:off x="89916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5" name="Rectangle: Rounded Corners 60">
              <a:extLst>
                <a:ext uri="{FF2B5EF4-FFF2-40B4-BE49-F238E27FC236}">
                  <a16:creationId xmlns:a16="http://schemas.microsoft.com/office/drawing/2014/main" id="{D25A87DE-7AE4-5444-C82D-6991A30C3082}"/>
                </a:ext>
              </a:extLst>
            </p:cNvPr>
            <p:cNvSpPr/>
            <p:nvPr/>
          </p:nvSpPr>
          <p:spPr>
            <a:xfrm>
              <a:off x="23622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6" name="Rectangle: Rounded Corners 61">
              <a:extLst>
                <a:ext uri="{FF2B5EF4-FFF2-40B4-BE49-F238E27FC236}">
                  <a16:creationId xmlns:a16="http://schemas.microsoft.com/office/drawing/2014/main" id="{8462B181-9DA7-9EE6-9501-DF4E737139D5}"/>
                </a:ext>
              </a:extLst>
            </p:cNvPr>
            <p:cNvSpPr/>
            <p:nvPr/>
          </p:nvSpPr>
          <p:spPr>
            <a:xfrm>
              <a:off x="319087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7" name="Rectangle: Rounded Corners 62">
              <a:extLst>
                <a:ext uri="{FF2B5EF4-FFF2-40B4-BE49-F238E27FC236}">
                  <a16:creationId xmlns:a16="http://schemas.microsoft.com/office/drawing/2014/main" id="{FCF7C361-EB0E-E491-69E7-69EE9479A265}"/>
                </a:ext>
              </a:extLst>
            </p:cNvPr>
            <p:cNvSpPr/>
            <p:nvPr/>
          </p:nvSpPr>
          <p:spPr>
            <a:xfrm>
              <a:off x="401955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8" name="Rectangle: Rounded Corners 63">
              <a:extLst>
                <a:ext uri="{FF2B5EF4-FFF2-40B4-BE49-F238E27FC236}">
                  <a16:creationId xmlns:a16="http://schemas.microsoft.com/office/drawing/2014/main" id="{303347F0-CDBE-AC88-D7B5-448D4381341E}"/>
                </a:ext>
              </a:extLst>
            </p:cNvPr>
            <p:cNvSpPr/>
            <p:nvPr/>
          </p:nvSpPr>
          <p:spPr>
            <a:xfrm>
              <a:off x="48482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9" name="Rectangle: Rounded Corners 64">
              <a:extLst>
                <a:ext uri="{FF2B5EF4-FFF2-40B4-BE49-F238E27FC236}">
                  <a16:creationId xmlns:a16="http://schemas.microsoft.com/office/drawing/2014/main" id="{84A22BDF-51D2-17B9-AA8A-BCC051BC06EE}"/>
                </a:ext>
              </a:extLst>
            </p:cNvPr>
            <p:cNvSpPr/>
            <p:nvPr/>
          </p:nvSpPr>
          <p:spPr>
            <a:xfrm>
              <a:off x="56769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0" name="Rectangle: Rounded Corners 65">
              <a:extLst>
                <a:ext uri="{FF2B5EF4-FFF2-40B4-BE49-F238E27FC236}">
                  <a16:creationId xmlns:a16="http://schemas.microsoft.com/office/drawing/2014/main" id="{508D26C4-566D-EE25-174E-4CD115DFFFF8}"/>
                </a:ext>
              </a:extLst>
            </p:cNvPr>
            <p:cNvSpPr/>
            <p:nvPr/>
          </p:nvSpPr>
          <p:spPr>
            <a:xfrm>
              <a:off x="650557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1" name="Rectangle: Rounded Corners 66">
              <a:extLst>
                <a:ext uri="{FF2B5EF4-FFF2-40B4-BE49-F238E27FC236}">
                  <a16:creationId xmlns:a16="http://schemas.microsoft.com/office/drawing/2014/main" id="{7A75BAF4-87D8-8319-1492-87ADE791964F}"/>
                </a:ext>
              </a:extLst>
            </p:cNvPr>
            <p:cNvSpPr/>
            <p:nvPr/>
          </p:nvSpPr>
          <p:spPr>
            <a:xfrm>
              <a:off x="733425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2" name="Rectangle: Rounded Corners 67">
              <a:extLst>
                <a:ext uri="{FF2B5EF4-FFF2-40B4-BE49-F238E27FC236}">
                  <a16:creationId xmlns:a16="http://schemas.microsoft.com/office/drawing/2014/main" id="{9AB4B0AB-1D2C-845F-7736-6A953A56C231}"/>
                </a:ext>
              </a:extLst>
            </p:cNvPr>
            <p:cNvSpPr/>
            <p:nvPr/>
          </p:nvSpPr>
          <p:spPr>
            <a:xfrm>
              <a:off x="81629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3" name="Rectangle: Rounded Corners 68">
              <a:extLst>
                <a:ext uri="{FF2B5EF4-FFF2-40B4-BE49-F238E27FC236}">
                  <a16:creationId xmlns:a16="http://schemas.microsoft.com/office/drawing/2014/main" id="{A90D8304-F0C6-90CB-6C6C-0AA9C47C4F75}"/>
                </a:ext>
              </a:extLst>
            </p:cNvPr>
            <p:cNvSpPr/>
            <p:nvPr/>
          </p:nvSpPr>
          <p:spPr>
            <a:xfrm>
              <a:off x="89916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4" name="Rectangle: Rounded Corners 69">
              <a:extLst>
                <a:ext uri="{FF2B5EF4-FFF2-40B4-BE49-F238E27FC236}">
                  <a16:creationId xmlns:a16="http://schemas.microsoft.com/office/drawing/2014/main" id="{DB99675A-43AB-9FE5-0565-BD29C87F4094}"/>
                </a:ext>
              </a:extLst>
            </p:cNvPr>
            <p:cNvSpPr/>
            <p:nvPr/>
          </p:nvSpPr>
          <p:spPr>
            <a:xfrm>
              <a:off x="23622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5" name="Rectangle: Rounded Corners 70">
              <a:extLst>
                <a:ext uri="{FF2B5EF4-FFF2-40B4-BE49-F238E27FC236}">
                  <a16:creationId xmlns:a16="http://schemas.microsoft.com/office/drawing/2014/main" id="{E6AA3252-26D3-4D98-F57A-04B457283F29}"/>
                </a:ext>
              </a:extLst>
            </p:cNvPr>
            <p:cNvSpPr/>
            <p:nvPr/>
          </p:nvSpPr>
          <p:spPr>
            <a:xfrm>
              <a:off x="319087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6" name="Rectangle: Rounded Corners 71">
              <a:extLst>
                <a:ext uri="{FF2B5EF4-FFF2-40B4-BE49-F238E27FC236}">
                  <a16:creationId xmlns:a16="http://schemas.microsoft.com/office/drawing/2014/main" id="{178D48D4-34D5-8753-82CD-78AE4587FB4A}"/>
                </a:ext>
              </a:extLst>
            </p:cNvPr>
            <p:cNvSpPr/>
            <p:nvPr/>
          </p:nvSpPr>
          <p:spPr>
            <a:xfrm>
              <a:off x="401955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7" name="Rectangle: Rounded Corners 72">
              <a:extLst>
                <a:ext uri="{FF2B5EF4-FFF2-40B4-BE49-F238E27FC236}">
                  <a16:creationId xmlns:a16="http://schemas.microsoft.com/office/drawing/2014/main" id="{2784D0DF-C84D-78A2-C896-A7E7271129E6}"/>
                </a:ext>
              </a:extLst>
            </p:cNvPr>
            <p:cNvSpPr/>
            <p:nvPr/>
          </p:nvSpPr>
          <p:spPr>
            <a:xfrm>
              <a:off x="484822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8" name="Rectangle: Rounded Corners 73">
              <a:extLst>
                <a:ext uri="{FF2B5EF4-FFF2-40B4-BE49-F238E27FC236}">
                  <a16:creationId xmlns:a16="http://schemas.microsoft.com/office/drawing/2014/main" id="{60D19214-8466-0C65-382A-8728ABC419F9}"/>
                </a:ext>
              </a:extLst>
            </p:cNvPr>
            <p:cNvSpPr/>
            <p:nvPr/>
          </p:nvSpPr>
          <p:spPr>
            <a:xfrm>
              <a:off x="56769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9" name="Rectangle: Rounded Corners 74">
              <a:extLst>
                <a:ext uri="{FF2B5EF4-FFF2-40B4-BE49-F238E27FC236}">
                  <a16:creationId xmlns:a16="http://schemas.microsoft.com/office/drawing/2014/main" id="{D844DDA3-DFBF-95B3-9660-B5B7D770551D}"/>
                </a:ext>
              </a:extLst>
            </p:cNvPr>
            <p:cNvSpPr/>
            <p:nvPr/>
          </p:nvSpPr>
          <p:spPr>
            <a:xfrm>
              <a:off x="650557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20" name="Rectangle: Rounded Corners 75">
              <a:extLst>
                <a:ext uri="{FF2B5EF4-FFF2-40B4-BE49-F238E27FC236}">
                  <a16:creationId xmlns:a16="http://schemas.microsoft.com/office/drawing/2014/main" id="{BDA197BC-E4FE-DF16-BFF9-1568ED446052}"/>
                </a:ext>
              </a:extLst>
            </p:cNvPr>
            <p:cNvSpPr/>
            <p:nvPr/>
          </p:nvSpPr>
          <p:spPr>
            <a:xfrm>
              <a:off x="733425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21" name="Rectangle: Rounded Corners 76">
              <a:extLst>
                <a:ext uri="{FF2B5EF4-FFF2-40B4-BE49-F238E27FC236}">
                  <a16:creationId xmlns:a16="http://schemas.microsoft.com/office/drawing/2014/main" id="{3B58F643-BBEF-C2A8-44A9-9A97A6636A1A}"/>
                </a:ext>
              </a:extLst>
            </p:cNvPr>
            <p:cNvSpPr/>
            <p:nvPr/>
          </p:nvSpPr>
          <p:spPr>
            <a:xfrm>
              <a:off x="816292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22" name="Rectangle: Rounded Corners 77">
              <a:extLst>
                <a:ext uri="{FF2B5EF4-FFF2-40B4-BE49-F238E27FC236}">
                  <a16:creationId xmlns:a16="http://schemas.microsoft.com/office/drawing/2014/main" id="{41B65FFC-05E8-5B59-3ED4-1D1D7BAB7472}"/>
                </a:ext>
              </a:extLst>
            </p:cNvPr>
            <p:cNvSpPr/>
            <p:nvPr/>
          </p:nvSpPr>
          <p:spPr>
            <a:xfrm>
              <a:off x="89916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</p:grp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</p:spTree>
    <p:extLst>
      <p:ext uri="{BB962C8B-B14F-4D97-AF65-F5344CB8AC3E}">
        <p14:creationId xmlns:p14="http://schemas.microsoft.com/office/powerpoint/2010/main" val="5014522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00">
        <p159:morph option="byObject"/>
      </p:transition>
    </mc:Choice>
    <mc:Fallback>
      <p:transition spd="slow" advTm="1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grpSp>
        <p:nvGrpSpPr>
          <p:cNvPr id="150" name="Group 96">
            <a:extLst>
              <a:ext uri="{FF2B5EF4-FFF2-40B4-BE49-F238E27FC236}">
                <a16:creationId xmlns:a16="http://schemas.microsoft.com/office/drawing/2014/main" id="{C0EF8531-9A58-E146-1CD4-BD1C505FEDF5}"/>
              </a:ext>
            </a:extLst>
          </p:cNvPr>
          <p:cNvGrpSpPr/>
          <p:nvPr/>
        </p:nvGrpSpPr>
        <p:grpSpPr>
          <a:xfrm>
            <a:off x="4303097" y="2473094"/>
            <a:ext cx="2371573" cy="2142668"/>
            <a:chOff x="2362200" y="266700"/>
            <a:chExt cx="7305675" cy="6486525"/>
          </a:xfrm>
          <a:solidFill>
            <a:schemeClr val="bg1"/>
          </a:solidFill>
          <a:effectLst/>
        </p:grpSpPr>
        <p:sp>
          <p:nvSpPr>
            <p:cNvPr id="151" name="Rectangle: Rounded Corners 3">
              <a:extLst>
                <a:ext uri="{FF2B5EF4-FFF2-40B4-BE49-F238E27FC236}">
                  <a16:creationId xmlns:a16="http://schemas.microsoft.com/office/drawing/2014/main" id="{BCB2A4B3-10E4-11F7-8765-D8765FA788F1}"/>
                </a:ext>
              </a:extLst>
            </p:cNvPr>
            <p:cNvSpPr/>
            <p:nvPr/>
          </p:nvSpPr>
          <p:spPr>
            <a:xfrm>
              <a:off x="23622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2" name="Rectangle: Rounded Corners 4">
              <a:extLst>
                <a:ext uri="{FF2B5EF4-FFF2-40B4-BE49-F238E27FC236}">
                  <a16:creationId xmlns:a16="http://schemas.microsoft.com/office/drawing/2014/main" id="{1BEDBB49-1AB6-CE31-5650-C35106C8E4D2}"/>
                </a:ext>
              </a:extLst>
            </p:cNvPr>
            <p:cNvSpPr/>
            <p:nvPr/>
          </p:nvSpPr>
          <p:spPr>
            <a:xfrm>
              <a:off x="319087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 dirty="0"/>
            </a:p>
          </p:txBody>
        </p:sp>
        <p:sp>
          <p:nvSpPr>
            <p:cNvPr id="153" name="Rectangle: Rounded Corners 5">
              <a:extLst>
                <a:ext uri="{FF2B5EF4-FFF2-40B4-BE49-F238E27FC236}">
                  <a16:creationId xmlns:a16="http://schemas.microsoft.com/office/drawing/2014/main" id="{1455F2DC-BAF4-DDE2-2E63-3013312C6680}"/>
                </a:ext>
              </a:extLst>
            </p:cNvPr>
            <p:cNvSpPr/>
            <p:nvPr/>
          </p:nvSpPr>
          <p:spPr>
            <a:xfrm>
              <a:off x="40195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4" name="Rectangle: Rounded Corners 6">
              <a:extLst>
                <a:ext uri="{FF2B5EF4-FFF2-40B4-BE49-F238E27FC236}">
                  <a16:creationId xmlns:a16="http://schemas.microsoft.com/office/drawing/2014/main" id="{634458A9-5E45-864E-7691-0D60E3F6F8A9}"/>
                </a:ext>
              </a:extLst>
            </p:cNvPr>
            <p:cNvSpPr/>
            <p:nvPr/>
          </p:nvSpPr>
          <p:spPr>
            <a:xfrm>
              <a:off x="484822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5" name="Rectangle: Rounded Corners 7">
              <a:extLst>
                <a:ext uri="{FF2B5EF4-FFF2-40B4-BE49-F238E27FC236}">
                  <a16:creationId xmlns:a16="http://schemas.microsoft.com/office/drawing/2014/main" id="{536393DF-5CAB-842F-302C-2DB23FCF512F}"/>
                </a:ext>
              </a:extLst>
            </p:cNvPr>
            <p:cNvSpPr/>
            <p:nvPr/>
          </p:nvSpPr>
          <p:spPr>
            <a:xfrm>
              <a:off x="56769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6" name="Rectangle: Rounded Corners 8">
              <a:extLst>
                <a:ext uri="{FF2B5EF4-FFF2-40B4-BE49-F238E27FC236}">
                  <a16:creationId xmlns:a16="http://schemas.microsoft.com/office/drawing/2014/main" id="{F3FB4578-DB7F-8ECB-3CE2-09B5A2D566DB}"/>
                </a:ext>
              </a:extLst>
            </p:cNvPr>
            <p:cNvSpPr/>
            <p:nvPr/>
          </p:nvSpPr>
          <p:spPr>
            <a:xfrm>
              <a:off x="650557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7" name="Rectangle: Rounded Corners 9">
              <a:extLst>
                <a:ext uri="{FF2B5EF4-FFF2-40B4-BE49-F238E27FC236}">
                  <a16:creationId xmlns:a16="http://schemas.microsoft.com/office/drawing/2014/main" id="{F4DC148F-A2C4-8906-C612-AF973AD45A13}"/>
                </a:ext>
              </a:extLst>
            </p:cNvPr>
            <p:cNvSpPr/>
            <p:nvPr/>
          </p:nvSpPr>
          <p:spPr>
            <a:xfrm>
              <a:off x="73342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8" name="Rectangle: Rounded Corners 10">
              <a:extLst>
                <a:ext uri="{FF2B5EF4-FFF2-40B4-BE49-F238E27FC236}">
                  <a16:creationId xmlns:a16="http://schemas.microsoft.com/office/drawing/2014/main" id="{C534AE83-D045-C98F-D737-DE1ABA6389BF}"/>
                </a:ext>
              </a:extLst>
            </p:cNvPr>
            <p:cNvSpPr/>
            <p:nvPr/>
          </p:nvSpPr>
          <p:spPr>
            <a:xfrm>
              <a:off x="816292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9" name="Rectangle: Rounded Corners 11">
              <a:extLst>
                <a:ext uri="{FF2B5EF4-FFF2-40B4-BE49-F238E27FC236}">
                  <a16:creationId xmlns:a16="http://schemas.microsoft.com/office/drawing/2014/main" id="{F41AD991-F887-235E-0E82-23095EFA6148}"/>
                </a:ext>
              </a:extLst>
            </p:cNvPr>
            <p:cNvSpPr/>
            <p:nvPr/>
          </p:nvSpPr>
          <p:spPr>
            <a:xfrm>
              <a:off x="89916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0" name="Rectangle: Rounded Corners 15">
              <a:extLst>
                <a:ext uri="{FF2B5EF4-FFF2-40B4-BE49-F238E27FC236}">
                  <a16:creationId xmlns:a16="http://schemas.microsoft.com/office/drawing/2014/main" id="{2FE2F63F-19D7-A5B3-9677-301334E730FB}"/>
                </a:ext>
              </a:extLst>
            </p:cNvPr>
            <p:cNvSpPr/>
            <p:nvPr/>
          </p:nvSpPr>
          <p:spPr>
            <a:xfrm>
              <a:off x="23622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1" name="Rectangle: Rounded Corners 16">
              <a:extLst>
                <a:ext uri="{FF2B5EF4-FFF2-40B4-BE49-F238E27FC236}">
                  <a16:creationId xmlns:a16="http://schemas.microsoft.com/office/drawing/2014/main" id="{79B14E5F-1DB8-2CE6-F2E6-757C3C40FE2D}"/>
                </a:ext>
              </a:extLst>
            </p:cNvPr>
            <p:cNvSpPr/>
            <p:nvPr/>
          </p:nvSpPr>
          <p:spPr>
            <a:xfrm>
              <a:off x="319087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2" name="Rectangle: Rounded Corners 17">
              <a:extLst>
                <a:ext uri="{FF2B5EF4-FFF2-40B4-BE49-F238E27FC236}">
                  <a16:creationId xmlns:a16="http://schemas.microsoft.com/office/drawing/2014/main" id="{62E01476-FDD5-66B1-AC81-014F595C4CA5}"/>
                </a:ext>
              </a:extLst>
            </p:cNvPr>
            <p:cNvSpPr/>
            <p:nvPr/>
          </p:nvSpPr>
          <p:spPr>
            <a:xfrm>
              <a:off x="401955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3" name="Rectangle: Rounded Corners 18">
              <a:extLst>
                <a:ext uri="{FF2B5EF4-FFF2-40B4-BE49-F238E27FC236}">
                  <a16:creationId xmlns:a16="http://schemas.microsoft.com/office/drawing/2014/main" id="{ECF6108F-9466-696D-0B63-4E81F33D58BB}"/>
                </a:ext>
              </a:extLst>
            </p:cNvPr>
            <p:cNvSpPr/>
            <p:nvPr/>
          </p:nvSpPr>
          <p:spPr>
            <a:xfrm>
              <a:off x="484822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4" name="Rectangle: Rounded Corners 19">
              <a:extLst>
                <a:ext uri="{FF2B5EF4-FFF2-40B4-BE49-F238E27FC236}">
                  <a16:creationId xmlns:a16="http://schemas.microsoft.com/office/drawing/2014/main" id="{8EFABB39-B516-0366-ED3C-5E8D57AA3A3C}"/>
                </a:ext>
              </a:extLst>
            </p:cNvPr>
            <p:cNvSpPr/>
            <p:nvPr/>
          </p:nvSpPr>
          <p:spPr>
            <a:xfrm>
              <a:off x="56769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5" name="Rectangle: Rounded Corners 20">
              <a:extLst>
                <a:ext uri="{FF2B5EF4-FFF2-40B4-BE49-F238E27FC236}">
                  <a16:creationId xmlns:a16="http://schemas.microsoft.com/office/drawing/2014/main" id="{7229D9C4-A15F-31F9-6814-205EDCFF014D}"/>
                </a:ext>
              </a:extLst>
            </p:cNvPr>
            <p:cNvSpPr/>
            <p:nvPr/>
          </p:nvSpPr>
          <p:spPr>
            <a:xfrm>
              <a:off x="650557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6" name="Rectangle: Rounded Corners 21">
              <a:extLst>
                <a:ext uri="{FF2B5EF4-FFF2-40B4-BE49-F238E27FC236}">
                  <a16:creationId xmlns:a16="http://schemas.microsoft.com/office/drawing/2014/main" id="{6F0DF6D6-9EAE-1216-407B-ABEAC2480092}"/>
                </a:ext>
              </a:extLst>
            </p:cNvPr>
            <p:cNvSpPr/>
            <p:nvPr/>
          </p:nvSpPr>
          <p:spPr>
            <a:xfrm>
              <a:off x="733425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7" name="Rectangle: Rounded Corners 22">
              <a:extLst>
                <a:ext uri="{FF2B5EF4-FFF2-40B4-BE49-F238E27FC236}">
                  <a16:creationId xmlns:a16="http://schemas.microsoft.com/office/drawing/2014/main" id="{19971F79-2D41-21D4-8FE7-6CD51C456271}"/>
                </a:ext>
              </a:extLst>
            </p:cNvPr>
            <p:cNvSpPr/>
            <p:nvPr/>
          </p:nvSpPr>
          <p:spPr>
            <a:xfrm>
              <a:off x="816292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8" name="Rectangle: Rounded Corners 23">
              <a:extLst>
                <a:ext uri="{FF2B5EF4-FFF2-40B4-BE49-F238E27FC236}">
                  <a16:creationId xmlns:a16="http://schemas.microsoft.com/office/drawing/2014/main" id="{98A14DCD-C1AD-693A-04C8-626FC0D05A45}"/>
                </a:ext>
              </a:extLst>
            </p:cNvPr>
            <p:cNvSpPr/>
            <p:nvPr/>
          </p:nvSpPr>
          <p:spPr>
            <a:xfrm>
              <a:off x="89916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9" name="Rectangle: Rounded Corners 24">
              <a:extLst>
                <a:ext uri="{FF2B5EF4-FFF2-40B4-BE49-F238E27FC236}">
                  <a16:creationId xmlns:a16="http://schemas.microsoft.com/office/drawing/2014/main" id="{A246149C-2D79-0C89-02B9-A7DC4C7D285F}"/>
                </a:ext>
              </a:extLst>
            </p:cNvPr>
            <p:cNvSpPr/>
            <p:nvPr/>
          </p:nvSpPr>
          <p:spPr>
            <a:xfrm>
              <a:off x="23622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0" name="Rectangle: Rounded Corners 25">
              <a:extLst>
                <a:ext uri="{FF2B5EF4-FFF2-40B4-BE49-F238E27FC236}">
                  <a16:creationId xmlns:a16="http://schemas.microsoft.com/office/drawing/2014/main" id="{75FEB6A1-B737-073B-5CEE-D966878CCDBF}"/>
                </a:ext>
              </a:extLst>
            </p:cNvPr>
            <p:cNvSpPr/>
            <p:nvPr/>
          </p:nvSpPr>
          <p:spPr>
            <a:xfrm>
              <a:off x="31908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1" name="Rectangle: Rounded Corners 26">
              <a:extLst>
                <a:ext uri="{FF2B5EF4-FFF2-40B4-BE49-F238E27FC236}">
                  <a16:creationId xmlns:a16="http://schemas.microsoft.com/office/drawing/2014/main" id="{8F1BFEB6-E2D1-AB43-1A99-94AEFEC8962A}"/>
                </a:ext>
              </a:extLst>
            </p:cNvPr>
            <p:cNvSpPr/>
            <p:nvPr/>
          </p:nvSpPr>
          <p:spPr>
            <a:xfrm>
              <a:off x="401955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2" name="Rectangle: Rounded Corners 27">
              <a:extLst>
                <a:ext uri="{FF2B5EF4-FFF2-40B4-BE49-F238E27FC236}">
                  <a16:creationId xmlns:a16="http://schemas.microsoft.com/office/drawing/2014/main" id="{54E0E83A-AE8A-8410-34BB-61279D1823D3}"/>
                </a:ext>
              </a:extLst>
            </p:cNvPr>
            <p:cNvSpPr/>
            <p:nvPr/>
          </p:nvSpPr>
          <p:spPr>
            <a:xfrm>
              <a:off x="48482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3" name="Rectangle: Rounded Corners 28">
              <a:extLst>
                <a:ext uri="{FF2B5EF4-FFF2-40B4-BE49-F238E27FC236}">
                  <a16:creationId xmlns:a16="http://schemas.microsoft.com/office/drawing/2014/main" id="{D5710818-AEC7-45C1-D240-C3B5595ADD31}"/>
                </a:ext>
              </a:extLst>
            </p:cNvPr>
            <p:cNvSpPr/>
            <p:nvPr/>
          </p:nvSpPr>
          <p:spPr>
            <a:xfrm>
              <a:off x="56769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4" name="Rectangle: Rounded Corners 29">
              <a:extLst>
                <a:ext uri="{FF2B5EF4-FFF2-40B4-BE49-F238E27FC236}">
                  <a16:creationId xmlns:a16="http://schemas.microsoft.com/office/drawing/2014/main" id="{D2C9C5F7-F561-7D4B-A4A9-EB5B6C43F4F4}"/>
                </a:ext>
              </a:extLst>
            </p:cNvPr>
            <p:cNvSpPr/>
            <p:nvPr/>
          </p:nvSpPr>
          <p:spPr>
            <a:xfrm>
              <a:off x="65055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5" name="Rectangle: Rounded Corners 30">
              <a:extLst>
                <a:ext uri="{FF2B5EF4-FFF2-40B4-BE49-F238E27FC236}">
                  <a16:creationId xmlns:a16="http://schemas.microsoft.com/office/drawing/2014/main" id="{06BC9BD4-921D-10A4-F155-F20EAFC4977A}"/>
                </a:ext>
              </a:extLst>
            </p:cNvPr>
            <p:cNvSpPr/>
            <p:nvPr/>
          </p:nvSpPr>
          <p:spPr>
            <a:xfrm>
              <a:off x="733425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6" name="Rectangle: Rounded Corners 31">
              <a:extLst>
                <a:ext uri="{FF2B5EF4-FFF2-40B4-BE49-F238E27FC236}">
                  <a16:creationId xmlns:a16="http://schemas.microsoft.com/office/drawing/2014/main" id="{8DF71E62-3AFD-A933-4657-894249BBB233}"/>
                </a:ext>
              </a:extLst>
            </p:cNvPr>
            <p:cNvSpPr/>
            <p:nvPr/>
          </p:nvSpPr>
          <p:spPr>
            <a:xfrm>
              <a:off x="81629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7" name="Rectangle: Rounded Corners 32">
              <a:extLst>
                <a:ext uri="{FF2B5EF4-FFF2-40B4-BE49-F238E27FC236}">
                  <a16:creationId xmlns:a16="http://schemas.microsoft.com/office/drawing/2014/main" id="{A0078014-32E2-46A0-09CA-57B56BF7B13B}"/>
                </a:ext>
              </a:extLst>
            </p:cNvPr>
            <p:cNvSpPr/>
            <p:nvPr/>
          </p:nvSpPr>
          <p:spPr>
            <a:xfrm>
              <a:off x="89916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8" name="Rectangle: Rounded Corners 33">
              <a:extLst>
                <a:ext uri="{FF2B5EF4-FFF2-40B4-BE49-F238E27FC236}">
                  <a16:creationId xmlns:a16="http://schemas.microsoft.com/office/drawing/2014/main" id="{B128E1E1-DA6B-E1B8-0FE2-6F364673162B}"/>
                </a:ext>
              </a:extLst>
            </p:cNvPr>
            <p:cNvSpPr/>
            <p:nvPr/>
          </p:nvSpPr>
          <p:spPr>
            <a:xfrm>
              <a:off x="23622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9" name="Rectangle: Rounded Corners 34">
              <a:extLst>
                <a:ext uri="{FF2B5EF4-FFF2-40B4-BE49-F238E27FC236}">
                  <a16:creationId xmlns:a16="http://schemas.microsoft.com/office/drawing/2014/main" id="{17F608BE-E365-5DFB-3C7D-9D8ECC1C86E6}"/>
                </a:ext>
              </a:extLst>
            </p:cNvPr>
            <p:cNvSpPr/>
            <p:nvPr/>
          </p:nvSpPr>
          <p:spPr>
            <a:xfrm>
              <a:off x="319087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0" name="Rectangle: Rounded Corners 35">
              <a:extLst>
                <a:ext uri="{FF2B5EF4-FFF2-40B4-BE49-F238E27FC236}">
                  <a16:creationId xmlns:a16="http://schemas.microsoft.com/office/drawing/2014/main" id="{650182E1-8326-064A-6FEC-74127D41677E}"/>
                </a:ext>
              </a:extLst>
            </p:cNvPr>
            <p:cNvSpPr/>
            <p:nvPr/>
          </p:nvSpPr>
          <p:spPr>
            <a:xfrm>
              <a:off x="40195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1" name="Rectangle: Rounded Corners 36">
              <a:extLst>
                <a:ext uri="{FF2B5EF4-FFF2-40B4-BE49-F238E27FC236}">
                  <a16:creationId xmlns:a16="http://schemas.microsoft.com/office/drawing/2014/main" id="{50EAF8BB-6BC7-756D-CBC0-1F7DF91B0E79}"/>
                </a:ext>
              </a:extLst>
            </p:cNvPr>
            <p:cNvSpPr/>
            <p:nvPr/>
          </p:nvSpPr>
          <p:spPr>
            <a:xfrm>
              <a:off x="484822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2" name="Rectangle: Rounded Corners 37">
              <a:extLst>
                <a:ext uri="{FF2B5EF4-FFF2-40B4-BE49-F238E27FC236}">
                  <a16:creationId xmlns:a16="http://schemas.microsoft.com/office/drawing/2014/main" id="{9219ECEF-94BA-858B-F66B-A7511C4B6156}"/>
                </a:ext>
              </a:extLst>
            </p:cNvPr>
            <p:cNvSpPr/>
            <p:nvPr/>
          </p:nvSpPr>
          <p:spPr>
            <a:xfrm>
              <a:off x="56769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3" name="Rectangle: Rounded Corners 38">
              <a:extLst>
                <a:ext uri="{FF2B5EF4-FFF2-40B4-BE49-F238E27FC236}">
                  <a16:creationId xmlns:a16="http://schemas.microsoft.com/office/drawing/2014/main" id="{0B256CA2-6740-E61D-B13A-3D926EFE7951}"/>
                </a:ext>
              </a:extLst>
            </p:cNvPr>
            <p:cNvSpPr/>
            <p:nvPr/>
          </p:nvSpPr>
          <p:spPr>
            <a:xfrm>
              <a:off x="650557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4" name="Rectangle: Rounded Corners 39">
              <a:extLst>
                <a:ext uri="{FF2B5EF4-FFF2-40B4-BE49-F238E27FC236}">
                  <a16:creationId xmlns:a16="http://schemas.microsoft.com/office/drawing/2014/main" id="{90787E97-E2B1-44AA-14C3-554B665EE502}"/>
                </a:ext>
              </a:extLst>
            </p:cNvPr>
            <p:cNvSpPr/>
            <p:nvPr/>
          </p:nvSpPr>
          <p:spPr>
            <a:xfrm>
              <a:off x="73342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5" name="Rectangle: Rounded Corners 40">
              <a:extLst>
                <a:ext uri="{FF2B5EF4-FFF2-40B4-BE49-F238E27FC236}">
                  <a16:creationId xmlns:a16="http://schemas.microsoft.com/office/drawing/2014/main" id="{0E192DF4-A2A5-ACF2-F763-9D8541CE213E}"/>
                </a:ext>
              </a:extLst>
            </p:cNvPr>
            <p:cNvSpPr/>
            <p:nvPr/>
          </p:nvSpPr>
          <p:spPr>
            <a:xfrm>
              <a:off x="816292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6" name="Rectangle: Rounded Corners 41">
              <a:extLst>
                <a:ext uri="{FF2B5EF4-FFF2-40B4-BE49-F238E27FC236}">
                  <a16:creationId xmlns:a16="http://schemas.microsoft.com/office/drawing/2014/main" id="{1D2C7F7B-40CE-1A85-D22A-6BB05F9649A9}"/>
                </a:ext>
              </a:extLst>
            </p:cNvPr>
            <p:cNvSpPr/>
            <p:nvPr/>
          </p:nvSpPr>
          <p:spPr>
            <a:xfrm>
              <a:off x="89916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7" name="Rectangle: Rounded Corners 42">
              <a:extLst>
                <a:ext uri="{FF2B5EF4-FFF2-40B4-BE49-F238E27FC236}">
                  <a16:creationId xmlns:a16="http://schemas.microsoft.com/office/drawing/2014/main" id="{4BABAB79-60F7-714B-0DB0-C906F7C88B5C}"/>
                </a:ext>
              </a:extLst>
            </p:cNvPr>
            <p:cNvSpPr/>
            <p:nvPr/>
          </p:nvSpPr>
          <p:spPr>
            <a:xfrm>
              <a:off x="23622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8" name="Rectangle: Rounded Corners 43">
              <a:extLst>
                <a:ext uri="{FF2B5EF4-FFF2-40B4-BE49-F238E27FC236}">
                  <a16:creationId xmlns:a16="http://schemas.microsoft.com/office/drawing/2014/main" id="{63C8EAC9-5CC9-658C-7122-FA551FD84E73}"/>
                </a:ext>
              </a:extLst>
            </p:cNvPr>
            <p:cNvSpPr/>
            <p:nvPr/>
          </p:nvSpPr>
          <p:spPr>
            <a:xfrm>
              <a:off x="31908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9" name="Rectangle: Rounded Corners 44">
              <a:extLst>
                <a:ext uri="{FF2B5EF4-FFF2-40B4-BE49-F238E27FC236}">
                  <a16:creationId xmlns:a16="http://schemas.microsoft.com/office/drawing/2014/main" id="{23CEBFBD-6690-177C-5663-2BE06DA7FB58}"/>
                </a:ext>
              </a:extLst>
            </p:cNvPr>
            <p:cNvSpPr/>
            <p:nvPr/>
          </p:nvSpPr>
          <p:spPr>
            <a:xfrm>
              <a:off x="401955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0" name="Rectangle: Rounded Corners 45">
              <a:extLst>
                <a:ext uri="{FF2B5EF4-FFF2-40B4-BE49-F238E27FC236}">
                  <a16:creationId xmlns:a16="http://schemas.microsoft.com/office/drawing/2014/main" id="{A52F7040-8E92-8C14-C8CB-BDC2C36F61BC}"/>
                </a:ext>
              </a:extLst>
            </p:cNvPr>
            <p:cNvSpPr/>
            <p:nvPr/>
          </p:nvSpPr>
          <p:spPr>
            <a:xfrm>
              <a:off x="484822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1" name="Rectangle: Rounded Corners 46">
              <a:extLst>
                <a:ext uri="{FF2B5EF4-FFF2-40B4-BE49-F238E27FC236}">
                  <a16:creationId xmlns:a16="http://schemas.microsoft.com/office/drawing/2014/main" id="{F1977511-A11D-9454-D706-9EE9FBAEDD93}"/>
                </a:ext>
              </a:extLst>
            </p:cNvPr>
            <p:cNvSpPr/>
            <p:nvPr/>
          </p:nvSpPr>
          <p:spPr>
            <a:xfrm>
              <a:off x="56769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2" name="Rectangle: Rounded Corners 47">
              <a:extLst>
                <a:ext uri="{FF2B5EF4-FFF2-40B4-BE49-F238E27FC236}">
                  <a16:creationId xmlns:a16="http://schemas.microsoft.com/office/drawing/2014/main" id="{B17E7744-BFEF-5CDA-C69C-4E8A87A0393C}"/>
                </a:ext>
              </a:extLst>
            </p:cNvPr>
            <p:cNvSpPr/>
            <p:nvPr/>
          </p:nvSpPr>
          <p:spPr>
            <a:xfrm>
              <a:off x="65055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3" name="Rectangle: Rounded Corners 48">
              <a:extLst>
                <a:ext uri="{FF2B5EF4-FFF2-40B4-BE49-F238E27FC236}">
                  <a16:creationId xmlns:a16="http://schemas.microsoft.com/office/drawing/2014/main" id="{3B88292D-41DD-EAEF-0ACB-6F07E779CCEB}"/>
                </a:ext>
              </a:extLst>
            </p:cNvPr>
            <p:cNvSpPr/>
            <p:nvPr/>
          </p:nvSpPr>
          <p:spPr>
            <a:xfrm>
              <a:off x="733425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4" name="Rectangle: Rounded Corners 49">
              <a:extLst>
                <a:ext uri="{FF2B5EF4-FFF2-40B4-BE49-F238E27FC236}">
                  <a16:creationId xmlns:a16="http://schemas.microsoft.com/office/drawing/2014/main" id="{D59B1A13-1396-F289-4248-A8CCD7EE7417}"/>
                </a:ext>
              </a:extLst>
            </p:cNvPr>
            <p:cNvSpPr/>
            <p:nvPr/>
          </p:nvSpPr>
          <p:spPr>
            <a:xfrm>
              <a:off x="816292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5" name="Rectangle: Rounded Corners 50">
              <a:extLst>
                <a:ext uri="{FF2B5EF4-FFF2-40B4-BE49-F238E27FC236}">
                  <a16:creationId xmlns:a16="http://schemas.microsoft.com/office/drawing/2014/main" id="{4BB0D573-7C0E-CFD4-D308-95C0E890F9F0}"/>
                </a:ext>
              </a:extLst>
            </p:cNvPr>
            <p:cNvSpPr/>
            <p:nvPr/>
          </p:nvSpPr>
          <p:spPr>
            <a:xfrm>
              <a:off x="89916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6" name="Rectangle: Rounded Corners 51">
              <a:extLst>
                <a:ext uri="{FF2B5EF4-FFF2-40B4-BE49-F238E27FC236}">
                  <a16:creationId xmlns:a16="http://schemas.microsoft.com/office/drawing/2014/main" id="{53D64E00-9A50-EA63-CEB8-1E9C8BF56166}"/>
                </a:ext>
              </a:extLst>
            </p:cNvPr>
            <p:cNvSpPr/>
            <p:nvPr/>
          </p:nvSpPr>
          <p:spPr>
            <a:xfrm>
              <a:off x="23622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7" name="Rectangle: Rounded Corners 52">
              <a:extLst>
                <a:ext uri="{FF2B5EF4-FFF2-40B4-BE49-F238E27FC236}">
                  <a16:creationId xmlns:a16="http://schemas.microsoft.com/office/drawing/2014/main" id="{CA2CBFC9-9FA9-B0E3-9895-134AC0466AE4}"/>
                </a:ext>
              </a:extLst>
            </p:cNvPr>
            <p:cNvSpPr/>
            <p:nvPr/>
          </p:nvSpPr>
          <p:spPr>
            <a:xfrm>
              <a:off x="31908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8" name="Rectangle: Rounded Corners 53">
              <a:extLst>
                <a:ext uri="{FF2B5EF4-FFF2-40B4-BE49-F238E27FC236}">
                  <a16:creationId xmlns:a16="http://schemas.microsoft.com/office/drawing/2014/main" id="{494C1AD1-52BF-5B41-FAC8-2335D4DD27C8}"/>
                </a:ext>
              </a:extLst>
            </p:cNvPr>
            <p:cNvSpPr/>
            <p:nvPr/>
          </p:nvSpPr>
          <p:spPr>
            <a:xfrm>
              <a:off x="40195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9" name="Rectangle: Rounded Corners 54">
              <a:extLst>
                <a:ext uri="{FF2B5EF4-FFF2-40B4-BE49-F238E27FC236}">
                  <a16:creationId xmlns:a16="http://schemas.microsoft.com/office/drawing/2014/main" id="{89CCB13A-EFE8-D534-22BA-04835997201B}"/>
                </a:ext>
              </a:extLst>
            </p:cNvPr>
            <p:cNvSpPr/>
            <p:nvPr/>
          </p:nvSpPr>
          <p:spPr>
            <a:xfrm>
              <a:off x="484822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0" name="Rectangle: Rounded Corners 55">
              <a:extLst>
                <a:ext uri="{FF2B5EF4-FFF2-40B4-BE49-F238E27FC236}">
                  <a16:creationId xmlns:a16="http://schemas.microsoft.com/office/drawing/2014/main" id="{D0AC9135-00AA-EDC3-EA6A-32C01729DA5C}"/>
                </a:ext>
              </a:extLst>
            </p:cNvPr>
            <p:cNvSpPr/>
            <p:nvPr/>
          </p:nvSpPr>
          <p:spPr>
            <a:xfrm>
              <a:off x="56769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1" name="Rectangle: Rounded Corners 56">
              <a:extLst>
                <a:ext uri="{FF2B5EF4-FFF2-40B4-BE49-F238E27FC236}">
                  <a16:creationId xmlns:a16="http://schemas.microsoft.com/office/drawing/2014/main" id="{37AD7457-E023-9610-A61C-D113D12FD8D5}"/>
                </a:ext>
              </a:extLst>
            </p:cNvPr>
            <p:cNvSpPr/>
            <p:nvPr/>
          </p:nvSpPr>
          <p:spPr>
            <a:xfrm>
              <a:off x="65055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2" name="Rectangle: Rounded Corners 57">
              <a:extLst>
                <a:ext uri="{FF2B5EF4-FFF2-40B4-BE49-F238E27FC236}">
                  <a16:creationId xmlns:a16="http://schemas.microsoft.com/office/drawing/2014/main" id="{EE1099BC-83D8-669E-7A6D-4735195A7E50}"/>
                </a:ext>
              </a:extLst>
            </p:cNvPr>
            <p:cNvSpPr/>
            <p:nvPr/>
          </p:nvSpPr>
          <p:spPr>
            <a:xfrm>
              <a:off x="73342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3" name="Rectangle: Rounded Corners 58">
              <a:extLst>
                <a:ext uri="{FF2B5EF4-FFF2-40B4-BE49-F238E27FC236}">
                  <a16:creationId xmlns:a16="http://schemas.microsoft.com/office/drawing/2014/main" id="{B3B6FDE8-1852-A268-CFC8-18F46551BB8F}"/>
                </a:ext>
              </a:extLst>
            </p:cNvPr>
            <p:cNvSpPr/>
            <p:nvPr/>
          </p:nvSpPr>
          <p:spPr>
            <a:xfrm>
              <a:off x="816292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4" name="Rectangle: Rounded Corners 59">
              <a:extLst>
                <a:ext uri="{FF2B5EF4-FFF2-40B4-BE49-F238E27FC236}">
                  <a16:creationId xmlns:a16="http://schemas.microsoft.com/office/drawing/2014/main" id="{7B2981B1-5776-1AD5-7FAE-069CCCA72796}"/>
                </a:ext>
              </a:extLst>
            </p:cNvPr>
            <p:cNvSpPr/>
            <p:nvPr/>
          </p:nvSpPr>
          <p:spPr>
            <a:xfrm>
              <a:off x="89916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5" name="Rectangle: Rounded Corners 60">
              <a:extLst>
                <a:ext uri="{FF2B5EF4-FFF2-40B4-BE49-F238E27FC236}">
                  <a16:creationId xmlns:a16="http://schemas.microsoft.com/office/drawing/2014/main" id="{D25A87DE-7AE4-5444-C82D-6991A30C3082}"/>
                </a:ext>
              </a:extLst>
            </p:cNvPr>
            <p:cNvSpPr/>
            <p:nvPr/>
          </p:nvSpPr>
          <p:spPr>
            <a:xfrm>
              <a:off x="23622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6" name="Rectangle: Rounded Corners 61">
              <a:extLst>
                <a:ext uri="{FF2B5EF4-FFF2-40B4-BE49-F238E27FC236}">
                  <a16:creationId xmlns:a16="http://schemas.microsoft.com/office/drawing/2014/main" id="{8462B181-9DA7-9EE6-9501-DF4E737139D5}"/>
                </a:ext>
              </a:extLst>
            </p:cNvPr>
            <p:cNvSpPr/>
            <p:nvPr/>
          </p:nvSpPr>
          <p:spPr>
            <a:xfrm>
              <a:off x="319087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7" name="Rectangle: Rounded Corners 62">
              <a:extLst>
                <a:ext uri="{FF2B5EF4-FFF2-40B4-BE49-F238E27FC236}">
                  <a16:creationId xmlns:a16="http://schemas.microsoft.com/office/drawing/2014/main" id="{FCF7C361-EB0E-E491-69E7-69EE9479A265}"/>
                </a:ext>
              </a:extLst>
            </p:cNvPr>
            <p:cNvSpPr/>
            <p:nvPr/>
          </p:nvSpPr>
          <p:spPr>
            <a:xfrm>
              <a:off x="401955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8" name="Rectangle: Rounded Corners 63">
              <a:extLst>
                <a:ext uri="{FF2B5EF4-FFF2-40B4-BE49-F238E27FC236}">
                  <a16:creationId xmlns:a16="http://schemas.microsoft.com/office/drawing/2014/main" id="{303347F0-CDBE-AC88-D7B5-448D4381341E}"/>
                </a:ext>
              </a:extLst>
            </p:cNvPr>
            <p:cNvSpPr/>
            <p:nvPr/>
          </p:nvSpPr>
          <p:spPr>
            <a:xfrm>
              <a:off x="48482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9" name="Rectangle: Rounded Corners 64">
              <a:extLst>
                <a:ext uri="{FF2B5EF4-FFF2-40B4-BE49-F238E27FC236}">
                  <a16:creationId xmlns:a16="http://schemas.microsoft.com/office/drawing/2014/main" id="{84A22BDF-51D2-17B9-AA8A-BCC051BC06EE}"/>
                </a:ext>
              </a:extLst>
            </p:cNvPr>
            <p:cNvSpPr/>
            <p:nvPr/>
          </p:nvSpPr>
          <p:spPr>
            <a:xfrm>
              <a:off x="56769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0" name="Rectangle: Rounded Corners 65">
              <a:extLst>
                <a:ext uri="{FF2B5EF4-FFF2-40B4-BE49-F238E27FC236}">
                  <a16:creationId xmlns:a16="http://schemas.microsoft.com/office/drawing/2014/main" id="{508D26C4-566D-EE25-174E-4CD115DFFFF8}"/>
                </a:ext>
              </a:extLst>
            </p:cNvPr>
            <p:cNvSpPr/>
            <p:nvPr/>
          </p:nvSpPr>
          <p:spPr>
            <a:xfrm>
              <a:off x="650557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1" name="Rectangle: Rounded Corners 66">
              <a:extLst>
                <a:ext uri="{FF2B5EF4-FFF2-40B4-BE49-F238E27FC236}">
                  <a16:creationId xmlns:a16="http://schemas.microsoft.com/office/drawing/2014/main" id="{7A75BAF4-87D8-8319-1492-87ADE791964F}"/>
                </a:ext>
              </a:extLst>
            </p:cNvPr>
            <p:cNvSpPr/>
            <p:nvPr/>
          </p:nvSpPr>
          <p:spPr>
            <a:xfrm>
              <a:off x="733425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2" name="Rectangle: Rounded Corners 67">
              <a:extLst>
                <a:ext uri="{FF2B5EF4-FFF2-40B4-BE49-F238E27FC236}">
                  <a16:creationId xmlns:a16="http://schemas.microsoft.com/office/drawing/2014/main" id="{9AB4B0AB-1D2C-845F-7736-6A953A56C231}"/>
                </a:ext>
              </a:extLst>
            </p:cNvPr>
            <p:cNvSpPr/>
            <p:nvPr/>
          </p:nvSpPr>
          <p:spPr>
            <a:xfrm>
              <a:off x="81629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3" name="Rectangle: Rounded Corners 68">
              <a:extLst>
                <a:ext uri="{FF2B5EF4-FFF2-40B4-BE49-F238E27FC236}">
                  <a16:creationId xmlns:a16="http://schemas.microsoft.com/office/drawing/2014/main" id="{A90D8304-F0C6-90CB-6C6C-0AA9C47C4F75}"/>
                </a:ext>
              </a:extLst>
            </p:cNvPr>
            <p:cNvSpPr/>
            <p:nvPr/>
          </p:nvSpPr>
          <p:spPr>
            <a:xfrm>
              <a:off x="89916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4" name="Rectangle: Rounded Corners 69">
              <a:extLst>
                <a:ext uri="{FF2B5EF4-FFF2-40B4-BE49-F238E27FC236}">
                  <a16:creationId xmlns:a16="http://schemas.microsoft.com/office/drawing/2014/main" id="{DB99675A-43AB-9FE5-0565-BD29C87F4094}"/>
                </a:ext>
              </a:extLst>
            </p:cNvPr>
            <p:cNvSpPr/>
            <p:nvPr/>
          </p:nvSpPr>
          <p:spPr>
            <a:xfrm>
              <a:off x="23622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5" name="Rectangle: Rounded Corners 70">
              <a:extLst>
                <a:ext uri="{FF2B5EF4-FFF2-40B4-BE49-F238E27FC236}">
                  <a16:creationId xmlns:a16="http://schemas.microsoft.com/office/drawing/2014/main" id="{E6AA3252-26D3-4D98-F57A-04B457283F29}"/>
                </a:ext>
              </a:extLst>
            </p:cNvPr>
            <p:cNvSpPr/>
            <p:nvPr/>
          </p:nvSpPr>
          <p:spPr>
            <a:xfrm>
              <a:off x="319087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6" name="Rectangle: Rounded Corners 71">
              <a:extLst>
                <a:ext uri="{FF2B5EF4-FFF2-40B4-BE49-F238E27FC236}">
                  <a16:creationId xmlns:a16="http://schemas.microsoft.com/office/drawing/2014/main" id="{178D48D4-34D5-8753-82CD-78AE4587FB4A}"/>
                </a:ext>
              </a:extLst>
            </p:cNvPr>
            <p:cNvSpPr/>
            <p:nvPr/>
          </p:nvSpPr>
          <p:spPr>
            <a:xfrm>
              <a:off x="401955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7" name="Rectangle: Rounded Corners 72">
              <a:extLst>
                <a:ext uri="{FF2B5EF4-FFF2-40B4-BE49-F238E27FC236}">
                  <a16:creationId xmlns:a16="http://schemas.microsoft.com/office/drawing/2014/main" id="{2784D0DF-C84D-78A2-C896-A7E7271129E6}"/>
                </a:ext>
              </a:extLst>
            </p:cNvPr>
            <p:cNvSpPr/>
            <p:nvPr/>
          </p:nvSpPr>
          <p:spPr>
            <a:xfrm>
              <a:off x="484822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8" name="Rectangle: Rounded Corners 73">
              <a:extLst>
                <a:ext uri="{FF2B5EF4-FFF2-40B4-BE49-F238E27FC236}">
                  <a16:creationId xmlns:a16="http://schemas.microsoft.com/office/drawing/2014/main" id="{60D19214-8466-0C65-382A-8728ABC419F9}"/>
                </a:ext>
              </a:extLst>
            </p:cNvPr>
            <p:cNvSpPr/>
            <p:nvPr/>
          </p:nvSpPr>
          <p:spPr>
            <a:xfrm>
              <a:off x="56769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9" name="Rectangle: Rounded Corners 74">
              <a:extLst>
                <a:ext uri="{FF2B5EF4-FFF2-40B4-BE49-F238E27FC236}">
                  <a16:creationId xmlns:a16="http://schemas.microsoft.com/office/drawing/2014/main" id="{D844DDA3-DFBF-95B3-9660-B5B7D770551D}"/>
                </a:ext>
              </a:extLst>
            </p:cNvPr>
            <p:cNvSpPr/>
            <p:nvPr/>
          </p:nvSpPr>
          <p:spPr>
            <a:xfrm>
              <a:off x="650557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20" name="Rectangle: Rounded Corners 75">
              <a:extLst>
                <a:ext uri="{FF2B5EF4-FFF2-40B4-BE49-F238E27FC236}">
                  <a16:creationId xmlns:a16="http://schemas.microsoft.com/office/drawing/2014/main" id="{BDA197BC-E4FE-DF16-BFF9-1568ED446052}"/>
                </a:ext>
              </a:extLst>
            </p:cNvPr>
            <p:cNvSpPr/>
            <p:nvPr/>
          </p:nvSpPr>
          <p:spPr>
            <a:xfrm>
              <a:off x="733425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21" name="Rectangle: Rounded Corners 76">
              <a:extLst>
                <a:ext uri="{FF2B5EF4-FFF2-40B4-BE49-F238E27FC236}">
                  <a16:creationId xmlns:a16="http://schemas.microsoft.com/office/drawing/2014/main" id="{3B58F643-BBEF-C2A8-44A9-9A97A6636A1A}"/>
                </a:ext>
              </a:extLst>
            </p:cNvPr>
            <p:cNvSpPr/>
            <p:nvPr/>
          </p:nvSpPr>
          <p:spPr>
            <a:xfrm>
              <a:off x="816292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22" name="Rectangle: Rounded Corners 77">
              <a:extLst>
                <a:ext uri="{FF2B5EF4-FFF2-40B4-BE49-F238E27FC236}">
                  <a16:creationId xmlns:a16="http://schemas.microsoft.com/office/drawing/2014/main" id="{41B65FFC-05E8-5B59-3ED4-1D1D7BAB7472}"/>
                </a:ext>
              </a:extLst>
            </p:cNvPr>
            <p:cNvSpPr/>
            <p:nvPr/>
          </p:nvSpPr>
          <p:spPr>
            <a:xfrm>
              <a:off x="89916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</p:grp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</p:spTree>
    <p:extLst>
      <p:ext uri="{BB962C8B-B14F-4D97-AF65-F5344CB8AC3E}">
        <p14:creationId xmlns:p14="http://schemas.microsoft.com/office/powerpoint/2010/main" val="39128053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00">
        <p159:morph option="byObject"/>
      </p:transition>
    </mc:Choice>
    <mc:Fallback>
      <p:transition spd="slow" advTm="1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grpSp>
        <p:nvGrpSpPr>
          <p:cNvPr id="150" name="Group 96">
            <a:extLst>
              <a:ext uri="{FF2B5EF4-FFF2-40B4-BE49-F238E27FC236}">
                <a16:creationId xmlns:a16="http://schemas.microsoft.com/office/drawing/2014/main" id="{C0EF8531-9A58-E146-1CD4-BD1C505FEDF5}"/>
              </a:ext>
            </a:extLst>
          </p:cNvPr>
          <p:cNvGrpSpPr/>
          <p:nvPr/>
        </p:nvGrpSpPr>
        <p:grpSpPr>
          <a:xfrm>
            <a:off x="4303097" y="2473094"/>
            <a:ext cx="2371573" cy="2142668"/>
            <a:chOff x="2362200" y="266700"/>
            <a:chExt cx="7305675" cy="6486525"/>
          </a:xfrm>
          <a:solidFill>
            <a:schemeClr val="bg1"/>
          </a:solidFill>
          <a:effectLst/>
        </p:grpSpPr>
        <p:sp>
          <p:nvSpPr>
            <p:cNvPr id="151" name="Rectangle: Rounded Corners 3">
              <a:extLst>
                <a:ext uri="{FF2B5EF4-FFF2-40B4-BE49-F238E27FC236}">
                  <a16:creationId xmlns:a16="http://schemas.microsoft.com/office/drawing/2014/main" id="{BCB2A4B3-10E4-11F7-8765-D8765FA788F1}"/>
                </a:ext>
              </a:extLst>
            </p:cNvPr>
            <p:cNvSpPr/>
            <p:nvPr/>
          </p:nvSpPr>
          <p:spPr>
            <a:xfrm>
              <a:off x="23622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2" name="Rectangle: Rounded Corners 4">
              <a:extLst>
                <a:ext uri="{FF2B5EF4-FFF2-40B4-BE49-F238E27FC236}">
                  <a16:creationId xmlns:a16="http://schemas.microsoft.com/office/drawing/2014/main" id="{1BEDBB49-1AB6-CE31-5650-C35106C8E4D2}"/>
                </a:ext>
              </a:extLst>
            </p:cNvPr>
            <p:cNvSpPr/>
            <p:nvPr/>
          </p:nvSpPr>
          <p:spPr>
            <a:xfrm>
              <a:off x="319087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 dirty="0"/>
            </a:p>
          </p:txBody>
        </p:sp>
        <p:sp>
          <p:nvSpPr>
            <p:cNvPr id="153" name="Rectangle: Rounded Corners 5">
              <a:extLst>
                <a:ext uri="{FF2B5EF4-FFF2-40B4-BE49-F238E27FC236}">
                  <a16:creationId xmlns:a16="http://schemas.microsoft.com/office/drawing/2014/main" id="{1455F2DC-BAF4-DDE2-2E63-3013312C6680}"/>
                </a:ext>
              </a:extLst>
            </p:cNvPr>
            <p:cNvSpPr/>
            <p:nvPr/>
          </p:nvSpPr>
          <p:spPr>
            <a:xfrm>
              <a:off x="40195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4" name="Rectangle: Rounded Corners 6">
              <a:extLst>
                <a:ext uri="{FF2B5EF4-FFF2-40B4-BE49-F238E27FC236}">
                  <a16:creationId xmlns:a16="http://schemas.microsoft.com/office/drawing/2014/main" id="{634458A9-5E45-864E-7691-0D60E3F6F8A9}"/>
                </a:ext>
              </a:extLst>
            </p:cNvPr>
            <p:cNvSpPr/>
            <p:nvPr/>
          </p:nvSpPr>
          <p:spPr>
            <a:xfrm>
              <a:off x="484822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5" name="Rectangle: Rounded Corners 7">
              <a:extLst>
                <a:ext uri="{FF2B5EF4-FFF2-40B4-BE49-F238E27FC236}">
                  <a16:creationId xmlns:a16="http://schemas.microsoft.com/office/drawing/2014/main" id="{536393DF-5CAB-842F-302C-2DB23FCF512F}"/>
                </a:ext>
              </a:extLst>
            </p:cNvPr>
            <p:cNvSpPr/>
            <p:nvPr/>
          </p:nvSpPr>
          <p:spPr>
            <a:xfrm>
              <a:off x="56769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6" name="Rectangle: Rounded Corners 8">
              <a:extLst>
                <a:ext uri="{FF2B5EF4-FFF2-40B4-BE49-F238E27FC236}">
                  <a16:creationId xmlns:a16="http://schemas.microsoft.com/office/drawing/2014/main" id="{F3FB4578-DB7F-8ECB-3CE2-09B5A2D566DB}"/>
                </a:ext>
              </a:extLst>
            </p:cNvPr>
            <p:cNvSpPr/>
            <p:nvPr/>
          </p:nvSpPr>
          <p:spPr>
            <a:xfrm>
              <a:off x="650557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7" name="Rectangle: Rounded Corners 9">
              <a:extLst>
                <a:ext uri="{FF2B5EF4-FFF2-40B4-BE49-F238E27FC236}">
                  <a16:creationId xmlns:a16="http://schemas.microsoft.com/office/drawing/2014/main" id="{F4DC148F-A2C4-8906-C612-AF973AD45A13}"/>
                </a:ext>
              </a:extLst>
            </p:cNvPr>
            <p:cNvSpPr/>
            <p:nvPr/>
          </p:nvSpPr>
          <p:spPr>
            <a:xfrm>
              <a:off x="73342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8" name="Rectangle: Rounded Corners 10">
              <a:extLst>
                <a:ext uri="{FF2B5EF4-FFF2-40B4-BE49-F238E27FC236}">
                  <a16:creationId xmlns:a16="http://schemas.microsoft.com/office/drawing/2014/main" id="{C534AE83-D045-C98F-D737-DE1ABA6389BF}"/>
                </a:ext>
              </a:extLst>
            </p:cNvPr>
            <p:cNvSpPr/>
            <p:nvPr/>
          </p:nvSpPr>
          <p:spPr>
            <a:xfrm>
              <a:off x="8162925" y="266700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9" name="Rectangle: Rounded Corners 11">
              <a:extLst>
                <a:ext uri="{FF2B5EF4-FFF2-40B4-BE49-F238E27FC236}">
                  <a16:creationId xmlns:a16="http://schemas.microsoft.com/office/drawing/2014/main" id="{F41AD991-F887-235E-0E82-23095EFA6148}"/>
                </a:ext>
              </a:extLst>
            </p:cNvPr>
            <p:cNvSpPr/>
            <p:nvPr/>
          </p:nvSpPr>
          <p:spPr>
            <a:xfrm>
              <a:off x="89916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0" name="Rectangle: Rounded Corners 15">
              <a:extLst>
                <a:ext uri="{FF2B5EF4-FFF2-40B4-BE49-F238E27FC236}">
                  <a16:creationId xmlns:a16="http://schemas.microsoft.com/office/drawing/2014/main" id="{2FE2F63F-19D7-A5B3-9677-301334E730FB}"/>
                </a:ext>
              </a:extLst>
            </p:cNvPr>
            <p:cNvSpPr/>
            <p:nvPr/>
          </p:nvSpPr>
          <p:spPr>
            <a:xfrm>
              <a:off x="23622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1" name="Rectangle: Rounded Corners 16">
              <a:extLst>
                <a:ext uri="{FF2B5EF4-FFF2-40B4-BE49-F238E27FC236}">
                  <a16:creationId xmlns:a16="http://schemas.microsoft.com/office/drawing/2014/main" id="{79B14E5F-1DB8-2CE6-F2E6-757C3C40FE2D}"/>
                </a:ext>
              </a:extLst>
            </p:cNvPr>
            <p:cNvSpPr/>
            <p:nvPr/>
          </p:nvSpPr>
          <p:spPr>
            <a:xfrm>
              <a:off x="319087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2" name="Rectangle: Rounded Corners 17">
              <a:extLst>
                <a:ext uri="{FF2B5EF4-FFF2-40B4-BE49-F238E27FC236}">
                  <a16:creationId xmlns:a16="http://schemas.microsoft.com/office/drawing/2014/main" id="{62E01476-FDD5-66B1-AC81-014F595C4CA5}"/>
                </a:ext>
              </a:extLst>
            </p:cNvPr>
            <p:cNvSpPr/>
            <p:nvPr/>
          </p:nvSpPr>
          <p:spPr>
            <a:xfrm>
              <a:off x="401955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3" name="Rectangle: Rounded Corners 18">
              <a:extLst>
                <a:ext uri="{FF2B5EF4-FFF2-40B4-BE49-F238E27FC236}">
                  <a16:creationId xmlns:a16="http://schemas.microsoft.com/office/drawing/2014/main" id="{ECF6108F-9466-696D-0B63-4E81F33D58BB}"/>
                </a:ext>
              </a:extLst>
            </p:cNvPr>
            <p:cNvSpPr/>
            <p:nvPr/>
          </p:nvSpPr>
          <p:spPr>
            <a:xfrm>
              <a:off x="484822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4" name="Rectangle: Rounded Corners 19">
              <a:extLst>
                <a:ext uri="{FF2B5EF4-FFF2-40B4-BE49-F238E27FC236}">
                  <a16:creationId xmlns:a16="http://schemas.microsoft.com/office/drawing/2014/main" id="{8EFABB39-B516-0366-ED3C-5E8D57AA3A3C}"/>
                </a:ext>
              </a:extLst>
            </p:cNvPr>
            <p:cNvSpPr/>
            <p:nvPr/>
          </p:nvSpPr>
          <p:spPr>
            <a:xfrm>
              <a:off x="56769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5" name="Rectangle: Rounded Corners 20">
              <a:extLst>
                <a:ext uri="{FF2B5EF4-FFF2-40B4-BE49-F238E27FC236}">
                  <a16:creationId xmlns:a16="http://schemas.microsoft.com/office/drawing/2014/main" id="{7229D9C4-A15F-31F9-6814-205EDCFF014D}"/>
                </a:ext>
              </a:extLst>
            </p:cNvPr>
            <p:cNvSpPr/>
            <p:nvPr/>
          </p:nvSpPr>
          <p:spPr>
            <a:xfrm>
              <a:off x="650557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6" name="Rectangle: Rounded Corners 21">
              <a:extLst>
                <a:ext uri="{FF2B5EF4-FFF2-40B4-BE49-F238E27FC236}">
                  <a16:creationId xmlns:a16="http://schemas.microsoft.com/office/drawing/2014/main" id="{6F0DF6D6-9EAE-1216-407B-ABEAC2480092}"/>
                </a:ext>
              </a:extLst>
            </p:cNvPr>
            <p:cNvSpPr/>
            <p:nvPr/>
          </p:nvSpPr>
          <p:spPr>
            <a:xfrm>
              <a:off x="733425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7" name="Rectangle: Rounded Corners 22">
              <a:extLst>
                <a:ext uri="{FF2B5EF4-FFF2-40B4-BE49-F238E27FC236}">
                  <a16:creationId xmlns:a16="http://schemas.microsoft.com/office/drawing/2014/main" id="{19971F79-2D41-21D4-8FE7-6CD51C456271}"/>
                </a:ext>
              </a:extLst>
            </p:cNvPr>
            <p:cNvSpPr/>
            <p:nvPr/>
          </p:nvSpPr>
          <p:spPr>
            <a:xfrm>
              <a:off x="816292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8" name="Rectangle: Rounded Corners 23">
              <a:extLst>
                <a:ext uri="{FF2B5EF4-FFF2-40B4-BE49-F238E27FC236}">
                  <a16:creationId xmlns:a16="http://schemas.microsoft.com/office/drawing/2014/main" id="{98A14DCD-C1AD-693A-04C8-626FC0D05A45}"/>
                </a:ext>
              </a:extLst>
            </p:cNvPr>
            <p:cNvSpPr/>
            <p:nvPr/>
          </p:nvSpPr>
          <p:spPr>
            <a:xfrm>
              <a:off x="89916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9" name="Rectangle: Rounded Corners 24">
              <a:extLst>
                <a:ext uri="{FF2B5EF4-FFF2-40B4-BE49-F238E27FC236}">
                  <a16:creationId xmlns:a16="http://schemas.microsoft.com/office/drawing/2014/main" id="{A246149C-2D79-0C89-02B9-A7DC4C7D285F}"/>
                </a:ext>
              </a:extLst>
            </p:cNvPr>
            <p:cNvSpPr/>
            <p:nvPr/>
          </p:nvSpPr>
          <p:spPr>
            <a:xfrm>
              <a:off x="23622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0" name="Rectangle: Rounded Corners 25">
              <a:extLst>
                <a:ext uri="{FF2B5EF4-FFF2-40B4-BE49-F238E27FC236}">
                  <a16:creationId xmlns:a16="http://schemas.microsoft.com/office/drawing/2014/main" id="{75FEB6A1-B737-073B-5CEE-D966878CCDBF}"/>
                </a:ext>
              </a:extLst>
            </p:cNvPr>
            <p:cNvSpPr/>
            <p:nvPr/>
          </p:nvSpPr>
          <p:spPr>
            <a:xfrm>
              <a:off x="31908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1" name="Rectangle: Rounded Corners 26">
              <a:extLst>
                <a:ext uri="{FF2B5EF4-FFF2-40B4-BE49-F238E27FC236}">
                  <a16:creationId xmlns:a16="http://schemas.microsoft.com/office/drawing/2014/main" id="{8F1BFEB6-E2D1-AB43-1A99-94AEFEC8962A}"/>
                </a:ext>
              </a:extLst>
            </p:cNvPr>
            <p:cNvSpPr/>
            <p:nvPr/>
          </p:nvSpPr>
          <p:spPr>
            <a:xfrm>
              <a:off x="401955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2" name="Rectangle: Rounded Corners 27">
              <a:extLst>
                <a:ext uri="{FF2B5EF4-FFF2-40B4-BE49-F238E27FC236}">
                  <a16:creationId xmlns:a16="http://schemas.microsoft.com/office/drawing/2014/main" id="{54E0E83A-AE8A-8410-34BB-61279D1823D3}"/>
                </a:ext>
              </a:extLst>
            </p:cNvPr>
            <p:cNvSpPr/>
            <p:nvPr/>
          </p:nvSpPr>
          <p:spPr>
            <a:xfrm>
              <a:off x="48482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3" name="Rectangle: Rounded Corners 28">
              <a:extLst>
                <a:ext uri="{FF2B5EF4-FFF2-40B4-BE49-F238E27FC236}">
                  <a16:creationId xmlns:a16="http://schemas.microsoft.com/office/drawing/2014/main" id="{D5710818-AEC7-45C1-D240-C3B5595ADD31}"/>
                </a:ext>
              </a:extLst>
            </p:cNvPr>
            <p:cNvSpPr/>
            <p:nvPr/>
          </p:nvSpPr>
          <p:spPr>
            <a:xfrm>
              <a:off x="56769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4" name="Rectangle: Rounded Corners 29">
              <a:extLst>
                <a:ext uri="{FF2B5EF4-FFF2-40B4-BE49-F238E27FC236}">
                  <a16:creationId xmlns:a16="http://schemas.microsoft.com/office/drawing/2014/main" id="{D2C9C5F7-F561-7D4B-A4A9-EB5B6C43F4F4}"/>
                </a:ext>
              </a:extLst>
            </p:cNvPr>
            <p:cNvSpPr/>
            <p:nvPr/>
          </p:nvSpPr>
          <p:spPr>
            <a:xfrm>
              <a:off x="65055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5" name="Rectangle: Rounded Corners 30">
              <a:extLst>
                <a:ext uri="{FF2B5EF4-FFF2-40B4-BE49-F238E27FC236}">
                  <a16:creationId xmlns:a16="http://schemas.microsoft.com/office/drawing/2014/main" id="{06BC9BD4-921D-10A4-F155-F20EAFC4977A}"/>
                </a:ext>
              </a:extLst>
            </p:cNvPr>
            <p:cNvSpPr/>
            <p:nvPr/>
          </p:nvSpPr>
          <p:spPr>
            <a:xfrm>
              <a:off x="733425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6" name="Rectangle: Rounded Corners 31">
              <a:extLst>
                <a:ext uri="{FF2B5EF4-FFF2-40B4-BE49-F238E27FC236}">
                  <a16:creationId xmlns:a16="http://schemas.microsoft.com/office/drawing/2014/main" id="{8DF71E62-3AFD-A933-4657-894249BBB233}"/>
                </a:ext>
              </a:extLst>
            </p:cNvPr>
            <p:cNvSpPr/>
            <p:nvPr/>
          </p:nvSpPr>
          <p:spPr>
            <a:xfrm>
              <a:off x="81629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7" name="Rectangle: Rounded Corners 32">
              <a:extLst>
                <a:ext uri="{FF2B5EF4-FFF2-40B4-BE49-F238E27FC236}">
                  <a16:creationId xmlns:a16="http://schemas.microsoft.com/office/drawing/2014/main" id="{A0078014-32E2-46A0-09CA-57B56BF7B13B}"/>
                </a:ext>
              </a:extLst>
            </p:cNvPr>
            <p:cNvSpPr/>
            <p:nvPr/>
          </p:nvSpPr>
          <p:spPr>
            <a:xfrm>
              <a:off x="89916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8" name="Rectangle: Rounded Corners 33">
              <a:extLst>
                <a:ext uri="{FF2B5EF4-FFF2-40B4-BE49-F238E27FC236}">
                  <a16:creationId xmlns:a16="http://schemas.microsoft.com/office/drawing/2014/main" id="{B128E1E1-DA6B-E1B8-0FE2-6F364673162B}"/>
                </a:ext>
              </a:extLst>
            </p:cNvPr>
            <p:cNvSpPr/>
            <p:nvPr/>
          </p:nvSpPr>
          <p:spPr>
            <a:xfrm>
              <a:off x="23622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9" name="Rectangle: Rounded Corners 34">
              <a:extLst>
                <a:ext uri="{FF2B5EF4-FFF2-40B4-BE49-F238E27FC236}">
                  <a16:creationId xmlns:a16="http://schemas.microsoft.com/office/drawing/2014/main" id="{17F608BE-E365-5DFB-3C7D-9D8ECC1C86E6}"/>
                </a:ext>
              </a:extLst>
            </p:cNvPr>
            <p:cNvSpPr/>
            <p:nvPr/>
          </p:nvSpPr>
          <p:spPr>
            <a:xfrm>
              <a:off x="319087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0" name="Rectangle: Rounded Corners 35">
              <a:extLst>
                <a:ext uri="{FF2B5EF4-FFF2-40B4-BE49-F238E27FC236}">
                  <a16:creationId xmlns:a16="http://schemas.microsoft.com/office/drawing/2014/main" id="{650182E1-8326-064A-6FEC-74127D41677E}"/>
                </a:ext>
              </a:extLst>
            </p:cNvPr>
            <p:cNvSpPr/>
            <p:nvPr/>
          </p:nvSpPr>
          <p:spPr>
            <a:xfrm>
              <a:off x="40195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1" name="Rectangle: Rounded Corners 36">
              <a:extLst>
                <a:ext uri="{FF2B5EF4-FFF2-40B4-BE49-F238E27FC236}">
                  <a16:creationId xmlns:a16="http://schemas.microsoft.com/office/drawing/2014/main" id="{50EAF8BB-6BC7-756D-CBC0-1F7DF91B0E79}"/>
                </a:ext>
              </a:extLst>
            </p:cNvPr>
            <p:cNvSpPr/>
            <p:nvPr/>
          </p:nvSpPr>
          <p:spPr>
            <a:xfrm>
              <a:off x="484822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2" name="Rectangle: Rounded Corners 37">
              <a:extLst>
                <a:ext uri="{FF2B5EF4-FFF2-40B4-BE49-F238E27FC236}">
                  <a16:creationId xmlns:a16="http://schemas.microsoft.com/office/drawing/2014/main" id="{9219ECEF-94BA-858B-F66B-A7511C4B6156}"/>
                </a:ext>
              </a:extLst>
            </p:cNvPr>
            <p:cNvSpPr/>
            <p:nvPr/>
          </p:nvSpPr>
          <p:spPr>
            <a:xfrm>
              <a:off x="56769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3" name="Rectangle: Rounded Corners 38">
              <a:extLst>
                <a:ext uri="{FF2B5EF4-FFF2-40B4-BE49-F238E27FC236}">
                  <a16:creationId xmlns:a16="http://schemas.microsoft.com/office/drawing/2014/main" id="{0B256CA2-6740-E61D-B13A-3D926EFE7951}"/>
                </a:ext>
              </a:extLst>
            </p:cNvPr>
            <p:cNvSpPr/>
            <p:nvPr/>
          </p:nvSpPr>
          <p:spPr>
            <a:xfrm>
              <a:off x="650557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4" name="Rectangle: Rounded Corners 39">
              <a:extLst>
                <a:ext uri="{FF2B5EF4-FFF2-40B4-BE49-F238E27FC236}">
                  <a16:creationId xmlns:a16="http://schemas.microsoft.com/office/drawing/2014/main" id="{90787E97-E2B1-44AA-14C3-554B665EE502}"/>
                </a:ext>
              </a:extLst>
            </p:cNvPr>
            <p:cNvSpPr/>
            <p:nvPr/>
          </p:nvSpPr>
          <p:spPr>
            <a:xfrm>
              <a:off x="73342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5" name="Rectangle: Rounded Corners 40">
              <a:extLst>
                <a:ext uri="{FF2B5EF4-FFF2-40B4-BE49-F238E27FC236}">
                  <a16:creationId xmlns:a16="http://schemas.microsoft.com/office/drawing/2014/main" id="{0E192DF4-A2A5-ACF2-F763-9D8541CE213E}"/>
                </a:ext>
              </a:extLst>
            </p:cNvPr>
            <p:cNvSpPr/>
            <p:nvPr/>
          </p:nvSpPr>
          <p:spPr>
            <a:xfrm>
              <a:off x="816292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6" name="Rectangle: Rounded Corners 41">
              <a:extLst>
                <a:ext uri="{FF2B5EF4-FFF2-40B4-BE49-F238E27FC236}">
                  <a16:creationId xmlns:a16="http://schemas.microsoft.com/office/drawing/2014/main" id="{1D2C7F7B-40CE-1A85-D22A-6BB05F9649A9}"/>
                </a:ext>
              </a:extLst>
            </p:cNvPr>
            <p:cNvSpPr/>
            <p:nvPr/>
          </p:nvSpPr>
          <p:spPr>
            <a:xfrm>
              <a:off x="89916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7" name="Rectangle: Rounded Corners 42">
              <a:extLst>
                <a:ext uri="{FF2B5EF4-FFF2-40B4-BE49-F238E27FC236}">
                  <a16:creationId xmlns:a16="http://schemas.microsoft.com/office/drawing/2014/main" id="{4BABAB79-60F7-714B-0DB0-C906F7C88B5C}"/>
                </a:ext>
              </a:extLst>
            </p:cNvPr>
            <p:cNvSpPr/>
            <p:nvPr/>
          </p:nvSpPr>
          <p:spPr>
            <a:xfrm>
              <a:off x="23622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8" name="Rectangle: Rounded Corners 43">
              <a:extLst>
                <a:ext uri="{FF2B5EF4-FFF2-40B4-BE49-F238E27FC236}">
                  <a16:creationId xmlns:a16="http://schemas.microsoft.com/office/drawing/2014/main" id="{63C8EAC9-5CC9-658C-7122-FA551FD84E73}"/>
                </a:ext>
              </a:extLst>
            </p:cNvPr>
            <p:cNvSpPr/>
            <p:nvPr/>
          </p:nvSpPr>
          <p:spPr>
            <a:xfrm>
              <a:off x="31908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9" name="Rectangle: Rounded Corners 44">
              <a:extLst>
                <a:ext uri="{FF2B5EF4-FFF2-40B4-BE49-F238E27FC236}">
                  <a16:creationId xmlns:a16="http://schemas.microsoft.com/office/drawing/2014/main" id="{23CEBFBD-6690-177C-5663-2BE06DA7FB58}"/>
                </a:ext>
              </a:extLst>
            </p:cNvPr>
            <p:cNvSpPr/>
            <p:nvPr/>
          </p:nvSpPr>
          <p:spPr>
            <a:xfrm>
              <a:off x="401955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0" name="Rectangle: Rounded Corners 45">
              <a:extLst>
                <a:ext uri="{FF2B5EF4-FFF2-40B4-BE49-F238E27FC236}">
                  <a16:creationId xmlns:a16="http://schemas.microsoft.com/office/drawing/2014/main" id="{A52F7040-8E92-8C14-C8CB-BDC2C36F61BC}"/>
                </a:ext>
              </a:extLst>
            </p:cNvPr>
            <p:cNvSpPr/>
            <p:nvPr/>
          </p:nvSpPr>
          <p:spPr>
            <a:xfrm>
              <a:off x="484822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1" name="Rectangle: Rounded Corners 46">
              <a:extLst>
                <a:ext uri="{FF2B5EF4-FFF2-40B4-BE49-F238E27FC236}">
                  <a16:creationId xmlns:a16="http://schemas.microsoft.com/office/drawing/2014/main" id="{F1977511-A11D-9454-D706-9EE9FBAEDD93}"/>
                </a:ext>
              </a:extLst>
            </p:cNvPr>
            <p:cNvSpPr/>
            <p:nvPr/>
          </p:nvSpPr>
          <p:spPr>
            <a:xfrm>
              <a:off x="56769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2" name="Rectangle: Rounded Corners 47">
              <a:extLst>
                <a:ext uri="{FF2B5EF4-FFF2-40B4-BE49-F238E27FC236}">
                  <a16:creationId xmlns:a16="http://schemas.microsoft.com/office/drawing/2014/main" id="{B17E7744-BFEF-5CDA-C69C-4E8A87A0393C}"/>
                </a:ext>
              </a:extLst>
            </p:cNvPr>
            <p:cNvSpPr/>
            <p:nvPr/>
          </p:nvSpPr>
          <p:spPr>
            <a:xfrm>
              <a:off x="65055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3" name="Rectangle: Rounded Corners 48">
              <a:extLst>
                <a:ext uri="{FF2B5EF4-FFF2-40B4-BE49-F238E27FC236}">
                  <a16:creationId xmlns:a16="http://schemas.microsoft.com/office/drawing/2014/main" id="{3B88292D-41DD-EAEF-0ACB-6F07E779CCEB}"/>
                </a:ext>
              </a:extLst>
            </p:cNvPr>
            <p:cNvSpPr/>
            <p:nvPr/>
          </p:nvSpPr>
          <p:spPr>
            <a:xfrm>
              <a:off x="733425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4" name="Rectangle: Rounded Corners 49">
              <a:extLst>
                <a:ext uri="{FF2B5EF4-FFF2-40B4-BE49-F238E27FC236}">
                  <a16:creationId xmlns:a16="http://schemas.microsoft.com/office/drawing/2014/main" id="{D59B1A13-1396-F289-4248-A8CCD7EE7417}"/>
                </a:ext>
              </a:extLst>
            </p:cNvPr>
            <p:cNvSpPr/>
            <p:nvPr/>
          </p:nvSpPr>
          <p:spPr>
            <a:xfrm>
              <a:off x="816292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5" name="Rectangle: Rounded Corners 50">
              <a:extLst>
                <a:ext uri="{FF2B5EF4-FFF2-40B4-BE49-F238E27FC236}">
                  <a16:creationId xmlns:a16="http://schemas.microsoft.com/office/drawing/2014/main" id="{4BB0D573-7C0E-CFD4-D308-95C0E890F9F0}"/>
                </a:ext>
              </a:extLst>
            </p:cNvPr>
            <p:cNvSpPr/>
            <p:nvPr/>
          </p:nvSpPr>
          <p:spPr>
            <a:xfrm>
              <a:off x="89916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6" name="Rectangle: Rounded Corners 51">
              <a:extLst>
                <a:ext uri="{FF2B5EF4-FFF2-40B4-BE49-F238E27FC236}">
                  <a16:creationId xmlns:a16="http://schemas.microsoft.com/office/drawing/2014/main" id="{53D64E00-9A50-EA63-CEB8-1E9C8BF56166}"/>
                </a:ext>
              </a:extLst>
            </p:cNvPr>
            <p:cNvSpPr/>
            <p:nvPr/>
          </p:nvSpPr>
          <p:spPr>
            <a:xfrm>
              <a:off x="23622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7" name="Rectangle: Rounded Corners 52">
              <a:extLst>
                <a:ext uri="{FF2B5EF4-FFF2-40B4-BE49-F238E27FC236}">
                  <a16:creationId xmlns:a16="http://schemas.microsoft.com/office/drawing/2014/main" id="{CA2CBFC9-9FA9-B0E3-9895-134AC0466AE4}"/>
                </a:ext>
              </a:extLst>
            </p:cNvPr>
            <p:cNvSpPr/>
            <p:nvPr/>
          </p:nvSpPr>
          <p:spPr>
            <a:xfrm>
              <a:off x="31908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8" name="Rectangle: Rounded Corners 53">
              <a:extLst>
                <a:ext uri="{FF2B5EF4-FFF2-40B4-BE49-F238E27FC236}">
                  <a16:creationId xmlns:a16="http://schemas.microsoft.com/office/drawing/2014/main" id="{494C1AD1-52BF-5B41-FAC8-2335D4DD27C8}"/>
                </a:ext>
              </a:extLst>
            </p:cNvPr>
            <p:cNvSpPr/>
            <p:nvPr/>
          </p:nvSpPr>
          <p:spPr>
            <a:xfrm>
              <a:off x="40195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9" name="Rectangle: Rounded Corners 54">
              <a:extLst>
                <a:ext uri="{FF2B5EF4-FFF2-40B4-BE49-F238E27FC236}">
                  <a16:creationId xmlns:a16="http://schemas.microsoft.com/office/drawing/2014/main" id="{89CCB13A-EFE8-D534-22BA-04835997201B}"/>
                </a:ext>
              </a:extLst>
            </p:cNvPr>
            <p:cNvSpPr/>
            <p:nvPr/>
          </p:nvSpPr>
          <p:spPr>
            <a:xfrm>
              <a:off x="484822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0" name="Rectangle: Rounded Corners 55">
              <a:extLst>
                <a:ext uri="{FF2B5EF4-FFF2-40B4-BE49-F238E27FC236}">
                  <a16:creationId xmlns:a16="http://schemas.microsoft.com/office/drawing/2014/main" id="{D0AC9135-00AA-EDC3-EA6A-32C01729DA5C}"/>
                </a:ext>
              </a:extLst>
            </p:cNvPr>
            <p:cNvSpPr/>
            <p:nvPr/>
          </p:nvSpPr>
          <p:spPr>
            <a:xfrm>
              <a:off x="56769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1" name="Rectangle: Rounded Corners 56">
              <a:extLst>
                <a:ext uri="{FF2B5EF4-FFF2-40B4-BE49-F238E27FC236}">
                  <a16:creationId xmlns:a16="http://schemas.microsoft.com/office/drawing/2014/main" id="{37AD7457-E023-9610-A61C-D113D12FD8D5}"/>
                </a:ext>
              </a:extLst>
            </p:cNvPr>
            <p:cNvSpPr/>
            <p:nvPr/>
          </p:nvSpPr>
          <p:spPr>
            <a:xfrm>
              <a:off x="65055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2" name="Rectangle: Rounded Corners 57">
              <a:extLst>
                <a:ext uri="{FF2B5EF4-FFF2-40B4-BE49-F238E27FC236}">
                  <a16:creationId xmlns:a16="http://schemas.microsoft.com/office/drawing/2014/main" id="{EE1099BC-83D8-669E-7A6D-4735195A7E50}"/>
                </a:ext>
              </a:extLst>
            </p:cNvPr>
            <p:cNvSpPr/>
            <p:nvPr/>
          </p:nvSpPr>
          <p:spPr>
            <a:xfrm>
              <a:off x="73342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3" name="Rectangle: Rounded Corners 58">
              <a:extLst>
                <a:ext uri="{FF2B5EF4-FFF2-40B4-BE49-F238E27FC236}">
                  <a16:creationId xmlns:a16="http://schemas.microsoft.com/office/drawing/2014/main" id="{B3B6FDE8-1852-A268-CFC8-18F46551BB8F}"/>
                </a:ext>
              </a:extLst>
            </p:cNvPr>
            <p:cNvSpPr/>
            <p:nvPr/>
          </p:nvSpPr>
          <p:spPr>
            <a:xfrm>
              <a:off x="816292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4" name="Rectangle: Rounded Corners 59">
              <a:extLst>
                <a:ext uri="{FF2B5EF4-FFF2-40B4-BE49-F238E27FC236}">
                  <a16:creationId xmlns:a16="http://schemas.microsoft.com/office/drawing/2014/main" id="{7B2981B1-5776-1AD5-7FAE-069CCCA72796}"/>
                </a:ext>
              </a:extLst>
            </p:cNvPr>
            <p:cNvSpPr/>
            <p:nvPr/>
          </p:nvSpPr>
          <p:spPr>
            <a:xfrm>
              <a:off x="89916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5" name="Rectangle: Rounded Corners 60">
              <a:extLst>
                <a:ext uri="{FF2B5EF4-FFF2-40B4-BE49-F238E27FC236}">
                  <a16:creationId xmlns:a16="http://schemas.microsoft.com/office/drawing/2014/main" id="{D25A87DE-7AE4-5444-C82D-6991A30C3082}"/>
                </a:ext>
              </a:extLst>
            </p:cNvPr>
            <p:cNvSpPr/>
            <p:nvPr/>
          </p:nvSpPr>
          <p:spPr>
            <a:xfrm>
              <a:off x="23622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6" name="Rectangle: Rounded Corners 61">
              <a:extLst>
                <a:ext uri="{FF2B5EF4-FFF2-40B4-BE49-F238E27FC236}">
                  <a16:creationId xmlns:a16="http://schemas.microsoft.com/office/drawing/2014/main" id="{8462B181-9DA7-9EE6-9501-DF4E737139D5}"/>
                </a:ext>
              </a:extLst>
            </p:cNvPr>
            <p:cNvSpPr/>
            <p:nvPr/>
          </p:nvSpPr>
          <p:spPr>
            <a:xfrm>
              <a:off x="319087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7" name="Rectangle: Rounded Corners 62">
              <a:extLst>
                <a:ext uri="{FF2B5EF4-FFF2-40B4-BE49-F238E27FC236}">
                  <a16:creationId xmlns:a16="http://schemas.microsoft.com/office/drawing/2014/main" id="{FCF7C361-EB0E-E491-69E7-69EE9479A265}"/>
                </a:ext>
              </a:extLst>
            </p:cNvPr>
            <p:cNvSpPr/>
            <p:nvPr/>
          </p:nvSpPr>
          <p:spPr>
            <a:xfrm>
              <a:off x="401955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8" name="Rectangle: Rounded Corners 63">
              <a:extLst>
                <a:ext uri="{FF2B5EF4-FFF2-40B4-BE49-F238E27FC236}">
                  <a16:creationId xmlns:a16="http://schemas.microsoft.com/office/drawing/2014/main" id="{303347F0-CDBE-AC88-D7B5-448D4381341E}"/>
                </a:ext>
              </a:extLst>
            </p:cNvPr>
            <p:cNvSpPr/>
            <p:nvPr/>
          </p:nvSpPr>
          <p:spPr>
            <a:xfrm>
              <a:off x="48482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9" name="Rectangle: Rounded Corners 64">
              <a:extLst>
                <a:ext uri="{FF2B5EF4-FFF2-40B4-BE49-F238E27FC236}">
                  <a16:creationId xmlns:a16="http://schemas.microsoft.com/office/drawing/2014/main" id="{84A22BDF-51D2-17B9-AA8A-BCC051BC06EE}"/>
                </a:ext>
              </a:extLst>
            </p:cNvPr>
            <p:cNvSpPr/>
            <p:nvPr/>
          </p:nvSpPr>
          <p:spPr>
            <a:xfrm>
              <a:off x="56769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0" name="Rectangle: Rounded Corners 65">
              <a:extLst>
                <a:ext uri="{FF2B5EF4-FFF2-40B4-BE49-F238E27FC236}">
                  <a16:creationId xmlns:a16="http://schemas.microsoft.com/office/drawing/2014/main" id="{508D26C4-566D-EE25-174E-4CD115DFFFF8}"/>
                </a:ext>
              </a:extLst>
            </p:cNvPr>
            <p:cNvSpPr/>
            <p:nvPr/>
          </p:nvSpPr>
          <p:spPr>
            <a:xfrm>
              <a:off x="650557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1" name="Rectangle: Rounded Corners 66">
              <a:extLst>
                <a:ext uri="{FF2B5EF4-FFF2-40B4-BE49-F238E27FC236}">
                  <a16:creationId xmlns:a16="http://schemas.microsoft.com/office/drawing/2014/main" id="{7A75BAF4-87D8-8319-1492-87ADE791964F}"/>
                </a:ext>
              </a:extLst>
            </p:cNvPr>
            <p:cNvSpPr/>
            <p:nvPr/>
          </p:nvSpPr>
          <p:spPr>
            <a:xfrm>
              <a:off x="733425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2" name="Rectangle: Rounded Corners 67">
              <a:extLst>
                <a:ext uri="{FF2B5EF4-FFF2-40B4-BE49-F238E27FC236}">
                  <a16:creationId xmlns:a16="http://schemas.microsoft.com/office/drawing/2014/main" id="{9AB4B0AB-1D2C-845F-7736-6A953A56C231}"/>
                </a:ext>
              </a:extLst>
            </p:cNvPr>
            <p:cNvSpPr/>
            <p:nvPr/>
          </p:nvSpPr>
          <p:spPr>
            <a:xfrm>
              <a:off x="81629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3" name="Rectangle: Rounded Corners 68">
              <a:extLst>
                <a:ext uri="{FF2B5EF4-FFF2-40B4-BE49-F238E27FC236}">
                  <a16:creationId xmlns:a16="http://schemas.microsoft.com/office/drawing/2014/main" id="{A90D8304-F0C6-90CB-6C6C-0AA9C47C4F75}"/>
                </a:ext>
              </a:extLst>
            </p:cNvPr>
            <p:cNvSpPr/>
            <p:nvPr/>
          </p:nvSpPr>
          <p:spPr>
            <a:xfrm>
              <a:off x="89916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4" name="Rectangle: Rounded Corners 69">
              <a:extLst>
                <a:ext uri="{FF2B5EF4-FFF2-40B4-BE49-F238E27FC236}">
                  <a16:creationId xmlns:a16="http://schemas.microsoft.com/office/drawing/2014/main" id="{DB99675A-43AB-9FE5-0565-BD29C87F4094}"/>
                </a:ext>
              </a:extLst>
            </p:cNvPr>
            <p:cNvSpPr/>
            <p:nvPr/>
          </p:nvSpPr>
          <p:spPr>
            <a:xfrm>
              <a:off x="23622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5" name="Rectangle: Rounded Corners 70">
              <a:extLst>
                <a:ext uri="{FF2B5EF4-FFF2-40B4-BE49-F238E27FC236}">
                  <a16:creationId xmlns:a16="http://schemas.microsoft.com/office/drawing/2014/main" id="{E6AA3252-26D3-4D98-F57A-04B457283F29}"/>
                </a:ext>
              </a:extLst>
            </p:cNvPr>
            <p:cNvSpPr/>
            <p:nvPr/>
          </p:nvSpPr>
          <p:spPr>
            <a:xfrm>
              <a:off x="319087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6" name="Rectangle: Rounded Corners 71">
              <a:extLst>
                <a:ext uri="{FF2B5EF4-FFF2-40B4-BE49-F238E27FC236}">
                  <a16:creationId xmlns:a16="http://schemas.microsoft.com/office/drawing/2014/main" id="{178D48D4-34D5-8753-82CD-78AE4587FB4A}"/>
                </a:ext>
              </a:extLst>
            </p:cNvPr>
            <p:cNvSpPr/>
            <p:nvPr/>
          </p:nvSpPr>
          <p:spPr>
            <a:xfrm>
              <a:off x="401955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7" name="Rectangle: Rounded Corners 72">
              <a:extLst>
                <a:ext uri="{FF2B5EF4-FFF2-40B4-BE49-F238E27FC236}">
                  <a16:creationId xmlns:a16="http://schemas.microsoft.com/office/drawing/2014/main" id="{2784D0DF-C84D-78A2-C896-A7E7271129E6}"/>
                </a:ext>
              </a:extLst>
            </p:cNvPr>
            <p:cNvSpPr/>
            <p:nvPr/>
          </p:nvSpPr>
          <p:spPr>
            <a:xfrm>
              <a:off x="484822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8" name="Rectangle: Rounded Corners 73">
              <a:extLst>
                <a:ext uri="{FF2B5EF4-FFF2-40B4-BE49-F238E27FC236}">
                  <a16:creationId xmlns:a16="http://schemas.microsoft.com/office/drawing/2014/main" id="{60D19214-8466-0C65-382A-8728ABC419F9}"/>
                </a:ext>
              </a:extLst>
            </p:cNvPr>
            <p:cNvSpPr/>
            <p:nvPr/>
          </p:nvSpPr>
          <p:spPr>
            <a:xfrm>
              <a:off x="56769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9" name="Rectangle: Rounded Corners 74">
              <a:extLst>
                <a:ext uri="{FF2B5EF4-FFF2-40B4-BE49-F238E27FC236}">
                  <a16:creationId xmlns:a16="http://schemas.microsoft.com/office/drawing/2014/main" id="{D844DDA3-DFBF-95B3-9660-B5B7D770551D}"/>
                </a:ext>
              </a:extLst>
            </p:cNvPr>
            <p:cNvSpPr/>
            <p:nvPr/>
          </p:nvSpPr>
          <p:spPr>
            <a:xfrm>
              <a:off x="650557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20" name="Rectangle: Rounded Corners 75">
              <a:extLst>
                <a:ext uri="{FF2B5EF4-FFF2-40B4-BE49-F238E27FC236}">
                  <a16:creationId xmlns:a16="http://schemas.microsoft.com/office/drawing/2014/main" id="{BDA197BC-E4FE-DF16-BFF9-1568ED446052}"/>
                </a:ext>
              </a:extLst>
            </p:cNvPr>
            <p:cNvSpPr/>
            <p:nvPr/>
          </p:nvSpPr>
          <p:spPr>
            <a:xfrm>
              <a:off x="733425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21" name="Rectangle: Rounded Corners 76">
              <a:extLst>
                <a:ext uri="{FF2B5EF4-FFF2-40B4-BE49-F238E27FC236}">
                  <a16:creationId xmlns:a16="http://schemas.microsoft.com/office/drawing/2014/main" id="{3B58F643-BBEF-C2A8-44A9-9A97A6636A1A}"/>
                </a:ext>
              </a:extLst>
            </p:cNvPr>
            <p:cNvSpPr/>
            <p:nvPr/>
          </p:nvSpPr>
          <p:spPr>
            <a:xfrm>
              <a:off x="8162925" y="6067425"/>
              <a:ext cx="676275" cy="685800"/>
            </a:xfrm>
            <a:prstGeom prst="roundRect">
              <a:avLst/>
            </a:prstGeom>
            <a:grpFill/>
            <a:ln w="38100"/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22" name="Rectangle: Rounded Corners 77">
              <a:extLst>
                <a:ext uri="{FF2B5EF4-FFF2-40B4-BE49-F238E27FC236}">
                  <a16:creationId xmlns:a16="http://schemas.microsoft.com/office/drawing/2014/main" id="{41B65FFC-05E8-5B59-3ED4-1D1D7BAB7472}"/>
                </a:ext>
              </a:extLst>
            </p:cNvPr>
            <p:cNvSpPr/>
            <p:nvPr/>
          </p:nvSpPr>
          <p:spPr>
            <a:xfrm>
              <a:off x="89916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</p:grpSp>
      <p:sp>
        <p:nvSpPr>
          <p:cNvPr id="223" name="TextBox 98">
            <a:extLst>
              <a:ext uri="{FF2B5EF4-FFF2-40B4-BE49-F238E27FC236}">
                <a16:creationId xmlns:a16="http://schemas.microsoft.com/office/drawing/2014/main" id="{1577F419-5775-4350-C81E-9EBFA15F4B5D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224" name="TextBox 127">
            <a:extLst>
              <a:ext uri="{FF2B5EF4-FFF2-40B4-BE49-F238E27FC236}">
                <a16:creationId xmlns:a16="http://schemas.microsoft.com/office/drawing/2014/main" id="{4F40C482-C0BE-E9C4-9427-4468218E7EDB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225" name="Connector: Elbow 128">
            <a:extLst>
              <a:ext uri="{FF2B5EF4-FFF2-40B4-BE49-F238E27FC236}">
                <a16:creationId xmlns:a16="http://schemas.microsoft.com/office/drawing/2014/main" id="{A235F7D0-8E95-FF03-BF51-CCA477F92B04}"/>
              </a:ext>
            </a:extLst>
          </p:cNvPr>
          <p:cNvCxnSpPr>
            <a:cxnSpLocks/>
            <a:stCxn id="223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6" name="Connector: Elbow 133">
            <a:extLst>
              <a:ext uri="{FF2B5EF4-FFF2-40B4-BE49-F238E27FC236}">
                <a16:creationId xmlns:a16="http://schemas.microsoft.com/office/drawing/2014/main" id="{66101D65-7B59-2E96-BF93-7B0AC5E2C5DF}"/>
              </a:ext>
            </a:extLst>
          </p:cNvPr>
          <p:cNvCxnSpPr>
            <a:cxnSpLocks/>
            <a:stCxn id="224" idx="2"/>
            <a:endCxn id="227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7" name="TextBox 136">
            <a:extLst>
              <a:ext uri="{FF2B5EF4-FFF2-40B4-BE49-F238E27FC236}">
                <a16:creationId xmlns:a16="http://schemas.microsoft.com/office/drawing/2014/main" id="{8531EE3B-9E4F-A409-0C8C-6F5DE6707D29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</p:spTree>
    <p:extLst>
      <p:ext uri="{BB962C8B-B14F-4D97-AF65-F5344CB8AC3E}">
        <p14:creationId xmlns:p14="http://schemas.microsoft.com/office/powerpoint/2010/main" val="7139221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grpSp>
        <p:nvGrpSpPr>
          <p:cNvPr id="33" name="Group 96">
            <a:extLst>
              <a:ext uri="{FF2B5EF4-FFF2-40B4-BE49-F238E27FC236}">
                <a16:creationId xmlns:a16="http://schemas.microsoft.com/office/drawing/2014/main" id="{F63EEFE8-BEB5-FE15-EADF-A5E38B507923}"/>
              </a:ext>
            </a:extLst>
          </p:cNvPr>
          <p:cNvGrpSpPr/>
          <p:nvPr/>
        </p:nvGrpSpPr>
        <p:grpSpPr>
          <a:xfrm>
            <a:off x="4426032" y="2431965"/>
            <a:ext cx="2371573" cy="2142668"/>
            <a:chOff x="2362200" y="266700"/>
            <a:chExt cx="7305675" cy="6486525"/>
          </a:xfrm>
          <a:solidFill>
            <a:schemeClr val="bg1"/>
          </a:solidFill>
        </p:grpSpPr>
        <p:sp>
          <p:nvSpPr>
            <p:cNvPr id="34" name="Rectangle: Rounded Corners 3">
              <a:extLst>
                <a:ext uri="{FF2B5EF4-FFF2-40B4-BE49-F238E27FC236}">
                  <a16:creationId xmlns:a16="http://schemas.microsoft.com/office/drawing/2014/main" id="{9B666281-7862-B4CC-6CE9-FDEE318C8599}"/>
                </a:ext>
              </a:extLst>
            </p:cNvPr>
            <p:cNvSpPr/>
            <p:nvPr/>
          </p:nvSpPr>
          <p:spPr>
            <a:xfrm>
              <a:off x="23622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5" name="Rectangle: Rounded Corners 4">
              <a:extLst>
                <a:ext uri="{FF2B5EF4-FFF2-40B4-BE49-F238E27FC236}">
                  <a16:creationId xmlns:a16="http://schemas.microsoft.com/office/drawing/2014/main" id="{2C19CDC3-2A0D-4231-E648-2A5EFF3F8149}"/>
                </a:ext>
              </a:extLst>
            </p:cNvPr>
            <p:cNvSpPr/>
            <p:nvPr/>
          </p:nvSpPr>
          <p:spPr>
            <a:xfrm>
              <a:off x="3190875" y="266700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 dirty="0"/>
            </a:p>
          </p:txBody>
        </p:sp>
        <p:sp>
          <p:nvSpPr>
            <p:cNvPr id="36" name="Rectangle: Rounded Corners 5">
              <a:extLst>
                <a:ext uri="{FF2B5EF4-FFF2-40B4-BE49-F238E27FC236}">
                  <a16:creationId xmlns:a16="http://schemas.microsoft.com/office/drawing/2014/main" id="{889C3C3B-094E-B5C3-C735-0C0D41D4F2D8}"/>
                </a:ext>
              </a:extLst>
            </p:cNvPr>
            <p:cNvSpPr/>
            <p:nvPr/>
          </p:nvSpPr>
          <p:spPr>
            <a:xfrm>
              <a:off x="40195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7" name="Rectangle: Rounded Corners 6">
              <a:extLst>
                <a:ext uri="{FF2B5EF4-FFF2-40B4-BE49-F238E27FC236}">
                  <a16:creationId xmlns:a16="http://schemas.microsoft.com/office/drawing/2014/main" id="{579AF9A7-17A2-B398-5C2B-65FC471B6013}"/>
                </a:ext>
              </a:extLst>
            </p:cNvPr>
            <p:cNvSpPr/>
            <p:nvPr/>
          </p:nvSpPr>
          <p:spPr>
            <a:xfrm>
              <a:off x="4848225" y="266700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8" name="Rectangle: Rounded Corners 7">
              <a:extLst>
                <a:ext uri="{FF2B5EF4-FFF2-40B4-BE49-F238E27FC236}">
                  <a16:creationId xmlns:a16="http://schemas.microsoft.com/office/drawing/2014/main" id="{31572124-861E-D460-448C-7EA66BCB96B6}"/>
                </a:ext>
              </a:extLst>
            </p:cNvPr>
            <p:cNvSpPr/>
            <p:nvPr/>
          </p:nvSpPr>
          <p:spPr>
            <a:xfrm>
              <a:off x="56769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9" name="Rectangle: Rounded Corners 8">
              <a:extLst>
                <a:ext uri="{FF2B5EF4-FFF2-40B4-BE49-F238E27FC236}">
                  <a16:creationId xmlns:a16="http://schemas.microsoft.com/office/drawing/2014/main" id="{185F22AC-065A-93BB-846B-BDD01CA44691}"/>
                </a:ext>
              </a:extLst>
            </p:cNvPr>
            <p:cNvSpPr/>
            <p:nvPr/>
          </p:nvSpPr>
          <p:spPr>
            <a:xfrm>
              <a:off x="6505575" y="266700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0" name="Rectangle: Rounded Corners 9">
              <a:extLst>
                <a:ext uri="{FF2B5EF4-FFF2-40B4-BE49-F238E27FC236}">
                  <a16:creationId xmlns:a16="http://schemas.microsoft.com/office/drawing/2014/main" id="{C8C14E39-ED57-5320-94F5-D7D7E8706980}"/>
                </a:ext>
              </a:extLst>
            </p:cNvPr>
            <p:cNvSpPr/>
            <p:nvPr/>
          </p:nvSpPr>
          <p:spPr>
            <a:xfrm>
              <a:off x="73342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1" name="Rectangle: Rounded Corners 10">
              <a:extLst>
                <a:ext uri="{FF2B5EF4-FFF2-40B4-BE49-F238E27FC236}">
                  <a16:creationId xmlns:a16="http://schemas.microsoft.com/office/drawing/2014/main" id="{50BF0C12-0728-EA6A-D755-41EA65DA4F4F}"/>
                </a:ext>
              </a:extLst>
            </p:cNvPr>
            <p:cNvSpPr/>
            <p:nvPr/>
          </p:nvSpPr>
          <p:spPr>
            <a:xfrm>
              <a:off x="8162925" y="266700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2" name="Rectangle: Rounded Corners 11">
              <a:extLst>
                <a:ext uri="{FF2B5EF4-FFF2-40B4-BE49-F238E27FC236}">
                  <a16:creationId xmlns:a16="http://schemas.microsoft.com/office/drawing/2014/main" id="{28B6BF4E-21EF-8C35-73D3-CA096DAD44CC}"/>
                </a:ext>
              </a:extLst>
            </p:cNvPr>
            <p:cNvSpPr/>
            <p:nvPr/>
          </p:nvSpPr>
          <p:spPr>
            <a:xfrm>
              <a:off x="89916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3" name="Rectangle: Rounded Corners 15">
              <a:extLst>
                <a:ext uri="{FF2B5EF4-FFF2-40B4-BE49-F238E27FC236}">
                  <a16:creationId xmlns:a16="http://schemas.microsoft.com/office/drawing/2014/main" id="{6DA70CD4-C107-EE96-EB67-9C36788E9187}"/>
                </a:ext>
              </a:extLst>
            </p:cNvPr>
            <p:cNvSpPr/>
            <p:nvPr/>
          </p:nvSpPr>
          <p:spPr>
            <a:xfrm>
              <a:off x="23622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4" name="Rectangle: Rounded Corners 16">
              <a:extLst>
                <a:ext uri="{FF2B5EF4-FFF2-40B4-BE49-F238E27FC236}">
                  <a16:creationId xmlns:a16="http://schemas.microsoft.com/office/drawing/2014/main" id="{53B635AF-8CB9-27B9-546C-426CEFD8CCD1}"/>
                </a:ext>
              </a:extLst>
            </p:cNvPr>
            <p:cNvSpPr/>
            <p:nvPr/>
          </p:nvSpPr>
          <p:spPr>
            <a:xfrm>
              <a:off x="319087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5" name="Rectangle: Rounded Corners 17">
              <a:extLst>
                <a:ext uri="{FF2B5EF4-FFF2-40B4-BE49-F238E27FC236}">
                  <a16:creationId xmlns:a16="http://schemas.microsoft.com/office/drawing/2014/main" id="{4410D455-68A5-3834-BCF4-EF982546835F}"/>
                </a:ext>
              </a:extLst>
            </p:cNvPr>
            <p:cNvSpPr/>
            <p:nvPr/>
          </p:nvSpPr>
          <p:spPr>
            <a:xfrm>
              <a:off x="401955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6" name="Rectangle: Rounded Corners 18">
              <a:extLst>
                <a:ext uri="{FF2B5EF4-FFF2-40B4-BE49-F238E27FC236}">
                  <a16:creationId xmlns:a16="http://schemas.microsoft.com/office/drawing/2014/main" id="{984CDF0F-CAE9-35B9-B14A-BC469D548778}"/>
                </a:ext>
              </a:extLst>
            </p:cNvPr>
            <p:cNvSpPr/>
            <p:nvPr/>
          </p:nvSpPr>
          <p:spPr>
            <a:xfrm>
              <a:off x="484822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7" name="Rectangle: Rounded Corners 19">
              <a:extLst>
                <a:ext uri="{FF2B5EF4-FFF2-40B4-BE49-F238E27FC236}">
                  <a16:creationId xmlns:a16="http://schemas.microsoft.com/office/drawing/2014/main" id="{AEAA029F-AE60-00C8-996E-01AECC5E2B1E}"/>
                </a:ext>
              </a:extLst>
            </p:cNvPr>
            <p:cNvSpPr/>
            <p:nvPr/>
          </p:nvSpPr>
          <p:spPr>
            <a:xfrm>
              <a:off x="56769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8" name="Rectangle: Rounded Corners 20">
              <a:extLst>
                <a:ext uri="{FF2B5EF4-FFF2-40B4-BE49-F238E27FC236}">
                  <a16:creationId xmlns:a16="http://schemas.microsoft.com/office/drawing/2014/main" id="{46A22605-DAF6-36E5-41A1-9B7257114B6A}"/>
                </a:ext>
              </a:extLst>
            </p:cNvPr>
            <p:cNvSpPr/>
            <p:nvPr/>
          </p:nvSpPr>
          <p:spPr>
            <a:xfrm>
              <a:off x="650557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9" name="Rectangle: Rounded Corners 21">
              <a:extLst>
                <a:ext uri="{FF2B5EF4-FFF2-40B4-BE49-F238E27FC236}">
                  <a16:creationId xmlns:a16="http://schemas.microsoft.com/office/drawing/2014/main" id="{37508599-7B45-0B4D-68FC-33DC4E85A4FB}"/>
                </a:ext>
              </a:extLst>
            </p:cNvPr>
            <p:cNvSpPr/>
            <p:nvPr/>
          </p:nvSpPr>
          <p:spPr>
            <a:xfrm>
              <a:off x="733425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0" name="Rectangle: Rounded Corners 22">
              <a:extLst>
                <a:ext uri="{FF2B5EF4-FFF2-40B4-BE49-F238E27FC236}">
                  <a16:creationId xmlns:a16="http://schemas.microsoft.com/office/drawing/2014/main" id="{22C48432-78FC-CC37-4F44-3C9FC8F06EB9}"/>
                </a:ext>
              </a:extLst>
            </p:cNvPr>
            <p:cNvSpPr/>
            <p:nvPr/>
          </p:nvSpPr>
          <p:spPr>
            <a:xfrm>
              <a:off x="816292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1" name="Rectangle: Rounded Corners 23">
              <a:extLst>
                <a:ext uri="{FF2B5EF4-FFF2-40B4-BE49-F238E27FC236}">
                  <a16:creationId xmlns:a16="http://schemas.microsoft.com/office/drawing/2014/main" id="{36554373-CDEB-5A04-085A-3D8A4BA64926}"/>
                </a:ext>
              </a:extLst>
            </p:cNvPr>
            <p:cNvSpPr/>
            <p:nvPr/>
          </p:nvSpPr>
          <p:spPr>
            <a:xfrm>
              <a:off x="89916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2" name="Rectangle: Rounded Corners 24">
              <a:extLst>
                <a:ext uri="{FF2B5EF4-FFF2-40B4-BE49-F238E27FC236}">
                  <a16:creationId xmlns:a16="http://schemas.microsoft.com/office/drawing/2014/main" id="{916D3C57-22E7-E5F1-6141-FEFA9CCA893C}"/>
                </a:ext>
              </a:extLst>
            </p:cNvPr>
            <p:cNvSpPr/>
            <p:nvPr/>
          </p:nvSpPr>
          <p:spPr>
            <a:xfrm>
              <a:off x="23622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3" name="Rectangle: Rounded Corners 25">
              <a:extLst>
                <a:ext uri="{FF2B5EF4-FFF2-40B4-BE49-F238E27FC236}">
                  <a16:creationId xmlns:a16="http://schemas.microsoft.com/office/drawing/2014/main" id="{2D31AE07-2A92-B28C-9EDA-34AC3A254614}"/>
                </a:ext>
              </a:extLst>
            </p:cNvPr>
            <p:cNvSpPr/>
            <p:nvPr/>
          </p:nvSpPr>
          <p:spPr>
            <a:xfrm>
              <a:off x="31908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4" name="Rectangle: Rounded Corners 26">
              <a:extLst>
                <a:ext uri="{FF2B5EF4-FFF2-40B4-BE49-F238E27FC236}">
                  <a16:creationId xmlns:a16="http://schemas.microsoft.com/office/drawing/2014/main" id="{E240315F-BE38-0D35-6087-7447B9F6DBC0}"/>
                </a:ext>
              </a:extLst>
            </p:cNvPr>
            <p:cNvSpPr/>
            <p:nvPr/>
          </p:nvSpPr>
          <p:spPr>
            <a:xfrm>
              <a:off x="401955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5" name="Rectangle: Rounded Corners 27">
              <a:extLst>
                <a:ext uri="{FF2B5EF4-FFF2-40B4-BE49-F238E27FC236}">
                  <a16:creationId xmlns:a16="http://schemas.microsoft.com/office/drawing/2014/main" id="{7FB91D03-88B0-5163-A56F-EB7BEADDC7F6}"/>
                </a:ext>
              </a:extLst>
            </p:cNvPr>
            <p:cNvSpPr/>
            <p:nvPr/>
          </p:nvSpPr>
          <p:spPr>
            <a:xfrm>
              <a:off x="48482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6" name="Rectangle: Rounded Corners 28">
              <a:extLst>
                <a:ext uri="{FF2B5EF4-FFF2-40B4-BE49-F238E27FC236}">
                  <a16:creationId xmlns:a16="http://schemas.microsoft.com/office/drawing/2014/main" id="{9D2244E2-8F96-13C6-620B-AF075EA63C27}"/>
                </a:ext>
              </a:extLst>
            </p:cNvPr>
            <p:cNvSpPr/>
            <p:nvPr/>
          </p:nvSpPr>
          <p:spPr>
            <a:xfrm>
              <a:off x="56769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7" name="Rectangle: Rounded Corners 29">
              <a:extLst>
                <a:ext uri="{FF2B5EF4-FFF2-40B4-BE49-F238E27FC236}">
                  <a16:creationId xmlns:a16="http://schemas.microsoft.com/office/drawing/2014/main" id="{592A7E79-8B65-82C0-6AA5-0F5A54D5352A}"/>
                </a:ext>
              </a:extLst>
            </p:cNvPr>
            <p:cNvSpPr/>
            <p:nvPr/>
          </p:nvSpPr>
          <p:spPr>
            <a:xfrm>
              <a:off x="65055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8" name="Rectangle: Rounded Corners 30">
              <a:extLst>
                <a:ext uri="{FF2B5EF4-FFF2-40B4-BE49-F238E27FC236}">
                  <a16:creationId xmlns:a16="http://schemas.microsoft.com/office/drawing/2014/main" id="{EF2769FA-2B08-7D6A-6AFB-A9FE935F7E51}"/>
                </a:ext>
              </a:extLst>
            </p:cNvPr>
            <p:cNvSpPr/>
            <p:nvPr/>
          </p:nvSpPr>
          <p:spPr>
            <a:xfrm>
              <a:off x="733425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9" name="Rectangle: Rounded Corners 31">
              <a:extLst>
                <a:ext uri="{FF2B5EF4-FFF2-40B4-BE49-F238E27FC236}">
                  <a16:creationId xmlns:a16="http://schemas.microsoft.com/office/drawing/2014/main" id="{28867EBB-9BDD-4333-C369-623E71257DA4}"/>
                </a:ext>
              </a:extLst>
            </p:cNvPr>
            <p:cNvSpPr/>
            <p:nvPr/>
          </p:nvSpPr>
          <p:spPr>
            <a:xfrm>
              <a:off x="81629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0" name="Rectangle: Rounded Corners 32">
              <a:extLst>
                <a:ext uri="{FF2B5EF4-FFF2-40B4-BE49-F238E27FC236}">
                  <a16:creationId xmlns:a16="http://schemas.microsoft.com/office/drawing/2014/main" id="{B1A0C28E-8634-6A4A-8BC3-FB43C1AAB686}"/>
                </a:ext>
              </a:extLst>
            </p:cNvPr>
            <p:cNvSpPr/>
            <p:nvPr/>
          </p:nvSpPr>
          <p:spPr>
            <a:xfrm>
              <a:off x="89916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1" name="Rectangle: Rounded Corners 33">
              <a:extLst>
                <a:ext uri="{FF2B5EF4-FFF2-40B4-BE49-F238E27FC236}">
                  <a16:creationId xmlns:a16="http://schemas.microsoft.com/office/drawing/2014/main" id="{7CF25659-5C6B-9A4B-A399-8010E13D349E}"/>
                </a:ext>
              </a:extLst>
            </p:cNvPr>
            <p:cNvSpPr/>
            <p:nvPr/>
          </p:nvSpPr>
          <p:spPr>
            <a:xfrm>
              <a:off x="23622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2" name="Rectangle: Rounded Corners 34">
              <a:extLst>
                <a:ext uri="{FF2B5EF4-FFF2-40B4-BE49-F238E27FC236}">
                  <a16:creationId xmlns:a16="http://schemas.microsoft.com/office/drawing/2014/main" id="{91988FA1-10C6-5291-0A2D-DE3E37882D41}"/>
                </a:ext>
              </a:extLst>
            </p:cNvPr>
            <p:cNvSpPr/>
            <p:nvPr/>
          </p:nvSpPr>
          <p:spPr>
            <a:xfrm>
              <a:off x="319087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3" name="Rectangle: Rounded Corners 35">
              <a:extLst>
                <a:ext uri="{FF2B5EF4-FFF2-40B4-BE49-F238E27FC236}">
                  <a16:creationId xmlns:a16="http://schemas.microsoft.com/office/drawing/2014/main" id="{0AB34D1D-1806-571F-FBB8-7BA650852D9F}"/>
                </a:ext>
              </a:extLst>
            </p:cNvPr>
            <p:cNvSpPr/>
            <p:nvPr/>
          </p:nvSpPr>
          <p:spPr>
            <a:xfrm>
              <a:off x="40195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4" name="Rectangle: Rounded Corners 36">
              <a:extLst>
                <a:ext uri="{FF2B5EF4-FFF2-40B4-BE49-F238E27FC236}">
                  <a16:creationId xmlns:a16="http://schemas.microsoft.com/office/drawing/2014/main" id="{975A3176-A60D-3B76-A047-A3BBAEBD9918}"/>
                </a:ext>
              </a:extLst>
            </p:cNvPr>
            <p:cNvSpPr/>
            <p:nvPr/>
          </p:nvSpPr>
          <p:spPr>
            <a:xfrm>
              <a:off x="484822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5" name="Rectangle: Rounded Corners 37">
              <a:extLst>
                <a:ext uri="{FF2B5EF4-FFF2-40B4-BE49-F238E27FC236}">
                  <a16:creationId xmlns:a16="http://schemas.microsoft.com/office/drawing/2014/main" id="{3E6F85AD-B36A-380B-522B-1F9E13E8093F}"/>
                </a:ext>
              </a:extLst>
            </p:cNvPr>
            <p:cNvSpPr/>
            <p:nvPr/>
          </p:nvSpPr>
          <p:spPr>
            <a:xfrm>
              <a:off x="56769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6" name="Rectangle: Rounded Corners 38">
              <a:extLst>
                <a:ext uri="{FF2B5EF4-FFF2-40B4-BE49-F238E27FC236}">
                  <a16:creationId xmlns:a16="http://schemas.microsoft.com/office/drawing/2014/main" id="{D9DB0B28-8B09-1D21-FE76-0B417B28B6F5}"/>
                </a:ext>
              </a:extLst>
            </p:cNvPr>
            <p:cNvSpPr/>
            <p:nvPr/>
          </p:nvSpPr>
          <p:spPr>
            <a:xfrm>
              <a:off x="650557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7" name="Rectangle: Rounded Corners 39">
              <a:extLst>
                <a:ext uri="{FF2B5EF4-FFF2-40B4-BE49-F238E27FC236}">
                  <a16:creationId xmlns:a16="http://schemas.microsoft.com/office/drawing/2014/main" id="{0481466F-5C90-DEE2-9A84-B60F9412C670}"/>
                </a:ext>
              </a:extLst>
            </p:cNvPr>
            <p:cNvSpPr/>
            <p:nvPr/>
          </p:nvSpPr>
          <p:spPr>
            <a:xfrm>
              <a:off x="73342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8" name="Rectangle: Rounded Corners 40">
              <a:extLst>
                <a:ext uri="{FF2B5EF4-FFF2-40B4-BE49-F238E27FC236}">
                  <a16:creationId xmlns:a16="http://schemas.microsoft.com/office/drawing/2014/main" id="{3151FAC8-801B-DD8F-1A60-391FA9EE597E}"/>
                </a:ext>
              </a:extLst>
            </p:cNvPr>
            <p:cNvSpPr/>
            <p:nvPr/>
          </p:nvSpPr>
          <p:spPr>
            <a:xfrm>
              <a:off x="816292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9" name="Rectangle: Rounded Corners 41">
              <a:extLst>
                <a:ext uri="{FF2B5EF4-FFF2-40B4-BE49-F238E27FC236}">
                  <a16:creationId xmlns:a16="http://schemas.microsoft.com/office/drawing/2014/main" id="{9BD38525-68A8-335A-019C-C964041E08E0}"/>
                </a:ext>
              </a:extLst>
            </p:cNvPr>
            <p:cNvSpPr/>
            <p:nvPr/>
          </p:nvSpPr>
          <p:spPr>
            <a:xfrm>
              <a:off x="89916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0" name="Rectangle: Rounded Corners 42">
              <a:extLst>
                <a:ext uri="{FF2B5EF4-FFF2-40B4-BE49-F238E27FC236}">
                  <a16:creationId xmlns:a16="http://schemas.microsoft.com/office/drawing/2014/main" id="{5721431C-380E-CF6C-7E81-9D304F3953D7}"/>
                </a:ext>
              </a:extLst>
            </p:cNvPr>
            <p:cNvSpPr/>
            <p:nvPr/>
          </p:nvSpPr>
          <p:spPr>
            <a:xfrm>
              <a:off x="23622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1" name="Rectangle: Rounded Corners 43">
              <a:extLst>
                <a:ext uri="{FF2B5EF4-FFF2-40B4-BE49-F238E27FC236}">
                  <a16:creationId xmlns:a16="http://schemas.microsoft.com/office/drawing/2014/main" id="{19FD8718-D1EF-698B-CDCB-3D744BC05383}"/>
                </a:ext>
              </a:extLst>
            </p:cNvPr>
            <p:cNvSpPr/>
            <p:nvPr/>
          </p:nvSpPr>
          <p:spPr>
            <a:xfrm>
              <a:off x="31908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2" name="Rectangle: Rounded Corners 44">
              <a:extLst>
                <a:ext uri="{FF2B5EF4-FFF2-40B4-BE49-F238E27FC236}">
                  <a16:creationId xmlns:a16="http://schemas.microsoft.com/office/drawing/2014/main" id="{A6173A07-B84F-C62D-C596-93B6A62141EC}"/>
                </a:ext>
              </a:extLst>
            </p:cNvPr>
            <p:cNvSpPr/>
            <p:nvPr/>
          </p:nvSpPr>
          <p:spPr>
            <a:xfrm>
              <a:off x="401955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3" name="Rectangle: Rounded Corners 45">
              <a:extLst>
                <a:ext uri="{FF2B5EF4-FFF2-40B4-BE49-F238E27FC236}">
                  <a16:creationId xmlns:a16="http://schemas.microsoft.com/office/drawing/2014/main" id="{E1AA148C-24F4-E502-0D37-9BC72850C1F9}"/>
                </a:ext>
              </a:extLst>
            </p:cNvPr>
            <p:cNvSpPr/>
            <p:nvPr/>
          </p:nvSpPr>
          <p:spPr>
            <a:xfrm>
              <a:off x="484822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4" name="Rectangle: Rounded Corners 46">
              <a:extLst>
                <a:ext uri="{FF2B5EF4-FFF2-40B4-BE49-F238E27FC236}">
                  <a16:creationId xmlns:a16="http://schemas.microsoft.com/office/drawing/2014/main" id="{2D55373E-DC09-E7B0-0CEC-EB39CD4B8F8F}"/>
                </a:ext>
              </a:extLst>
            </p:cNvPr>
            <p:cNvSpPr/>
            <p:nvPr/>
          </p:nvSpPr>
          <p:spPr>
            <a:xfrm>
              <a:off x="56769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5" name="Rectangle: Rounded Corners 47">
              <a:extLst>
                <a:ext uri="{FF2B5EF4-FFF2-40B4-BE49-F238E27FC236}">
                  <a16:creationId xmlns:a16="http://schemas.microsoft.com/office/drawing/2014/main" id="{45DE271A-AA1E-E424-5C57-F86D7D1C1720}"/>
                </a:ext>
              </a:extLst>
            </p:cNvPr>
            <p:cNvSpPr/>
            <p:nvPr/>
          </p:nvSpPr>
          <p:spPr>
            <a:xfrm>
              <a:off x="65055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6" name="Rectangle: Rounded Corners 48">
              <a:extLst>
                <a:ext uri="{FF2B5EF4-FFF2-40B4-BE49-F238E27FC236}">
                  <a16:creationId xmlns:a16="http://schemas.microsoft.com/office/drawing/2014/main" id="{7021997C-DCFF-8DA4-0717-F549AF8C098D}"/>
                </a:ext>
              </a:extLst>
            </p:cNvPr>
            <p:cNvSpPr/>
            <p:nvPr/>
          </p:nvSpPr>
          <p:spPr>
            <a:xfrm>
              <a:off x="733425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7" name="Rectangle: Rounded Corners 49">
              <a:extLst>
                <a:ext uri="{FF2B5EF4-FFF2-40B4-BE49-F238E27FC236}">
                  <a16:creationId xmlns:a16="http://schemas.microsoft.com/office/drawing/2014/main" id="{8E4ED271-CC42-8D46-40F1-3D4E5F1AB107}"/>
                </a:ext>
              </a:extLst>
            </p:cNvPr>
            <p:cNvSpPr/>
            <p:nvPr/>
          </p:nvSpPr>
          <p:spPr>
            <a:xfrm>
              <a:off x="816292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8" name="Rectangle: Rounded Corners 50">
              <a:extLst>
                <a:ext uri="{FF2B5EF4-FFF2-40B4-BE49-F238E27FC236}">
                  <a16:creationId xmlns:a16="http://schemas.microsoft.com/office/drawing/2014/main" id="{C92A8368-E5A7-427F-4A72-1BADD007DC38}"/>
                </a:ext>
              </a:extLst>
            </p:cNvPr>
            <p:cNvSpPr/>
            <p:nvPr/>
          </p:nvSpPr>
          <p:spPr>
            <a:xfrm>
              <a:off x="89916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9" name="Rectangle: Rounded Corners 51">
              <a:extLst>
                <a:ext uri="{FF2B5EF4-FFF2-40B4-BE49-F238E27FC236}">
                  <a16:creationId xmlns:a16="http://schemas.microsoft.com/office/drawing/2014/main" id="{7EA39C22-3B99-2F9B-E2C2-3E09AFB4AA7C}"/>
                </a:ext>
              </a:extLst>
            </p:cNvPr>
            <p:cNvSpPr/>
            <p:nvPr/>
          </p:nvSpPr>
          <p:spPr>
            <a:xfrm>
              <a:off x="23622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0" name="Rectangle: Rounded Corners 52">
              <a:extLst>
                <a:ext uri="{FF2B5EF4-FFF2-40B4-BE49-F238E27FC236}">
                  <a16:creationId xmlns:a16="http://schemas.microsoft.com/office/drawing/2014/main" id="{E82CC3B5-5CA4-C396-9B7D-2EBAFFFC9F11}"/>
                </a:ext>
              </a:extLst>
            </p:cNvPr>
            <p:cNvSpPr/>
            <p:nvPr/>
          </p:nvSpPr>
          <p:spPr>
            <a:xfrm>
              <a:off x="31908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1" name="Rectangle: Rounded Corners 53">
              <a:extLst>
                <a:ext uri="{FF2B5EF4-FFF2-40B4-BE49-F238E27FC236}">
                  <a16:creationId xmlns:a16="http://schemas.microsoft.com/office/drawing/2014/main" id="{0D1A52E6-2EAD-5C9E-CCF6-CD9245220B31}"/>
                </a:ext>
              </a:extLst>
            </p:cNvPr>
            <p:cNvSpPr/>
            <p:nvPr/>
          </p:nvSpPr>
          <p:spPr>
            <a:xfrm>
              <a:off x="40195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2" name="Rectangle: Rounded Corners 54">
              <a:extLst>
                <a:ext uri="{FF2B5EF4-FFF2-40B4-BE49-F238E27FC236}">
                  <a16:creationId xmlns:a16="http://schemas.microsoft.com/office/drawing/2014/main" id="{94F6E107-9BDE-D245-111D-8C2E398F6AD1}"/>
                </a:ext>
              </a:extLst>
            </p:cNvPr>
            <p:cNvSpPr/>
            <p:nvPr/>
          </p:nvSpPr>
          <p:spPr>
            <a:xfrm>
              <a:off x="484822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3" name="Rectangle: Rounded Corners 55">
              <a:extLst>
                <a:ext uri="{FF2B5EF4-FFF2-40B4-BE49-F238E27FC236}">
                  <a16:creationId xmlns:a16="http://schemas.microsoft.com/office/drawing/2014/main" id="{C6EE5E66-8260-8275-F7FC-8DF0E618314B}"/>
                </a:ext>
              </a:extLst>
            </p:cNvPr>
            <p:cNvSpPr/>
            <p:nvPr/>
          </p:nvSpPr>
          <p:spPr>
            <a:xfrm>
              <a:off x="56769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4" name="Rectangle: Rounded Corners 56">
              <a:extLst>
                <a:ext uri="{FF2B5EF4-FFF2-40B4-BE49-F238E27FC236}">
                  <a16:creationId xmlns:a16="http://schemas.microsoft.com/office/drawing/2014/main" id="{FB66552C-74FC-E246-9D0F-39BA483EE39E}"/>
                </a:ext>
              </a:extLst>
            </p:cNvPr>
            <p:cNvSpPr/>
            <p:nvPr/>
          </p:nvSpPr>
          <p:spPr>
            <a:xfrm>
              <a:off x="65055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5" name="Rectangle: Rounded Corners 57">
              <a:extLst>
                <a:ext uri="{FF2B5EF4-FFF2-40B4-BE49-F238E27FC236}">
                  <a16:creationId xmlns:a16="http://schemas.microsoft.com/office/drawing/2014/main" id="{0ABA91E1-6472-5499-C13E-8B0257C47988}"/>
                </a:ext>
              </a:extLst>
            </p:cNvPr>
            <p:cNvSpPr/>
            <p:nvPr/>
          </p:nvSpPr>
          <p:spPr>
            <a:xfrm>
              <a:off x="73342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6" name="Rectangle: Rounded Corners 58">
              <a:extLst>
                <a:ext uri="{FF2B5EF4-FFF2-40B4-BE49-F238E27FC236}">
                  <a16:creationId xmlns:a16="http://schemas.microsoft.com/office/drawing/2014/main" id="{BAF1B558-2A23-EA19-CE43-93C3F45A27BE}"/>
                </a:ext>
              </a:extLst>
            </p:cNvPr>
            <p:cNvSpPr/>
            <p:nvPr/>
          </p:nvSpPr>
          <p:spPr>
            <a:xfrm>
              <a:off x="816292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7" name="Rectangle: Rounded Corners 59">
              <a:extLst>
                <a:ext uri="{FF2B5EF4-FFF2-40B4-BE49-F238E27FC236}">
                  <a16:creationId xmlns:a16="http://schemas.microsoft.com/office/drawing/2014/main" id="{B1AA4C13-5592-99ED-0C38-6B0E9F93793C}"/>
                </a:ext>
              </a:extLst>
            </p:cNvPr>
            <p:cNvSpPr/>
            <p:nvPr/>
          </p:nvSpPr>
          <p:spPr>
            <a:xfrm>
              <a:off x="899160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8" name="Rectangle: Rounded Corners 60">
              <a:extLst>
                <a:ext uri="{FF2B5EF4-FFF2-40B4-BE49-F238E27FC236}">
                  <a16:creationId xmlns:a16="http://schemas.microsoft.com/office/drawing/2014/main" id="{29B1F7C5-E1A6-2274-F353-7765394A4F86}"/>
                </a:ext>
              </a:extLst>
            </p:cNvPr>
            <p:cNvSpPr/>
            <p:nvPr/>
          </p:nvSpPr>
          <p:spPr>
            <a:xfrm>
              <a:off x="23622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9" name="Rectangle: Rounded Corners 61">
              <a:extLst>
                <a:ext uri="{FF2B5EF4-FFF2-40B4-BE49-F238E27FC236}">
                  <a16:creationId xmlns:a16="http://schemas.microsoft.com/office/drawing/2014/main" id="{DA482FD0-F192-62BD-FF0F-2CD9128BECC4}"/>
                </a:ext>
              </a:extLst>
            </p:cNvPr>
            <p:cNvSpPr/>
            <p:nvPr/>
          </p:nvSpPr>
          <p:spPr>
            <a:xfrm>
              <a:off x="319087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0" name="Rectangle: Rounded Corners 62">
              <a:extLst>
                <a:ext uri="{FF2B5EF4-FFF2-40B4-BE49-F238E27FC236}">
                  <a16:creationId xmlns:a16="http://schemas.microsoft.com/office/drawing/2014/main" id="{B6E56733-5A67-4C4E-5C53-340DB6304E9B}"/>
                </a:ext>
              </a:extLst>
            </p:cNvPr>
            <p:cNvSpPr/>
            <p:nvPr/>
          </p:nvSpPr>
          <p:spPr>
            <a:xfrm>
              <a:off x="401955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1" name="Rectangle: Rounded Corners 63">
              <a:extLst>
                <a:ext uri="{FF2B5EF4-FFF2-40B4-BE49-F238E27FC236}">
                  <a16:creationId xmlns:a16="http://schemas.microsoft.com/office/drawing/2014/main" id="{262A205A-9584-DDC0-35ED-D9B7BAFCB412}"/>
                </a:ext>
              </a:extLst>
            </p:cNvPr>
            <p:cNvSpPr/>
            <p:nvPr/>
          </p:nvSpPr>
          <p:spPr>
            <a:xfrm>
              <a:off x="48482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2" name="Rectangle: Rounded Corners 64">
              <a:extLst>
                <a:ext uri="{FF2B5EF4-FFF2-40B4-BE49-F238E27FC236}">
                  <a16:creationId xmlns:a16="http://schemas.microsoft.com/office/drawing/2014/main" id="{7A4CBE6B-B07B-E875-8662-CE06D9F0CA7C}"/>
                </a:ext>
              </a:extLst>
            </p:cNvPr>
            <p:cNvSpPr/>
            <p:nvPr/>
          </p:nvSpPr>
          <p:spPr>
            <a:xfrm>
              <a:off x="56769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3" name="Rectangle: Rounded Corners 65">
              <a:extLst>
                <a:ext uri="{FF2B5EF4-FFF2-40B4-BE49-F238E27FC236}">
                  <a16:creationId xmlns:a16="http://schemas.microsoft.com/office/drawing/2014/main" id="{0F854B51-66AB-5C87-3733-C6E809794A6C}"/>
                </a:ext>
              </a:extLst>
            </p:cNvPr>
            <p:cNvSpPr/>
            <p:nvPr/>
          </p:nvSpPr>
          <p:spPr>
            <a:xfrm>
              <a:off x="650557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4" name="Rectangle: Rounded Corners 66">
              <a:extLst>
                <a:ext uri="{FF2B5EF4-FFF2-40B4-BE49-F238E27FC236}">
                  <a16:creationId xmlns:a16="http://schemas.microsoft.com/office/drawing/2014/main" id="{C424F62E-FDED-3A67-5B14-6AED797BCEE8}"/>
                </a:ext>
              </a:extLst>
            </p:cNvPr>
            <p:cNvSpPr/>
            <p:nvPr/>
          </p:nvSpPr>
          <p:spPr>
            <a:xfrm>
              <a:off x="733425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5" name="Rectangle: Rounded Corners 67">
              <a:extLst>
                <a:ext uri="{FF2B5EF4-FFF2-40B4-BE49-F238E27FC236}">
                  <a16:creationId xmlns:a16="http://schemas.microsoft.com/office/drawing/2014/main" id="{95EFB4E8-174C-F32D-AB67-118CA2CBD6E3}"/>
                </a:ext>
              </a:extLst>
            </p:cNvPr>
            <p:cNvSpPr/>
            <p:nvPr/>
          </p:nvSpPr>
          <p:spPr>
            <a:xfrm>
              <a:off x="81629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6" name="Rectangle: Rounded Corners 68">
              <a:extLst>
                <a:ext uri="{FF2B5EF4-FFF2-40B4-BE49-F238E27FC236}">
                  <a16:creationId xmlns:a16="http://schemas.microsoft.com/office/drawing/2014/main" id="{81C6CBEF-0407-2361-8967-204B51462AD8}"/>
                </a:ext>
              </a:extLst>
            </p:cNvPr>
            <p:cNvSpPr/>
            <p:nvPr/>
          </p:nvSpPr>
          <p:spPr>
            <a:xfrm>
              <a:off x="89916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7" name="Rectangle: Rounded Corners 69">
              <a:extLst>
                <a:ext uri="{FF2B5EF4-FFF2-40B4-BE49-F238E27FC236}">
                  <a16:creationId xmlns:a16="http://schemas.microsoft.com/office/drawing/2014/main" id="{01E3BCA8-EA26-7173-462A-C778C7E64FDF}"/>
                </a:ext>
              </a:extLst>
            </p:cNvPr>
            <p:cNvSpPr/>
            <p:nvPr/>
          </p:nvSpPr>
          <p:spPr>
            <a:xfrm>
              <a:off x="23622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8" name="Rectangle: Rounded Corners 70">
              <a:extLst>
                <a:ext uri="{FF2B5EF4-FFF2-40B4-BE49-F238E27FC236}">
                  <a16:creationId xmlns:a16="http://schemas.microsoft.com/office/drawing/2014/main" id="{3CAEC08B-D55B-E095-C753-F5BFBA11AB79}"/>
                </a:ext>
              </a:extLst>
            </p:cNvPr>
            <p:cNvSpPr/>
            <p:nvPr/>
          </p:nvSpPr>
          <p:spPr>
            <a:xfrm>
              <a:off x="3190875" y="6067425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9" name="Rectangle: Rounded Corners 71">
              <a:extLst>
                <a:ext uri="{FF2B5EF4-FFF2-40B4-BE49-F238E27FC236}">
                  <a16:creationId xmlns:a16="http://schemas.microsoft.com/office/drawing/2014/main" id="{732BC0DF-2715-3127-CF5E-BF8D7C20D435}"/>
                </a:ext>
              </a:extLst>
            </p:cNvPr>
            <p:cNvSpPr/>
            <p:nvPr/>
          </p:nvSpPr>
          <p:spPr>
            <a:xfrm>
              <a:off x="401955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0" name="Rectangle: Rounded Corners 72">
              <a:extLst>
                <a:ext uri="{FF2B5EF4-FFF2-40B4-BE49-F238E27FC236}">
                  <a16:creationId xmlns:a16="http://schemas.microsoft.com/office/drawing/2014/main" id="{0FDCCCD5-492D-2CF7-1517-3F8DF8B0F3F3}"/>
                </a:ext>
              </a:extLst>
            </p:cNvPr>
            <p:cNvSpPr/>
            <p:nvPr/>
          </p:nvSpPr>
          <p:spPr>
            <a:xfrm>
              <a:off x="4848225" y="6067425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1" name="Rectangle: Rounded Corners 73">
              <a:extLst>
                <a:ext uri="{FF2B5EF4-FFF2-40B4-BE49-F238E27FC236}">
                  <a16:creationId xmlns:a16="http://schemas.microsoft.com/office/drawing/2014/main" id="{82D857AD-056C-E198-916B-58FEB8E30458}"/>
                </a:ext>
              </a:extLst>
            </p:cNvPr>
            <p:cNvSpPr/>
            <p:nvPr/>
          </p:nvSpPr>
          <p:spPr>
            <a:xfrm>
              <a:off x="56769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2" name="Rectangle: Rounded Corners 74">
              <a:extLst>
                <a:ext uri="{FF2B5EF4-FFF2-40B4-BE49-F238E27FC236}">
                  <a16:creationId xmlns:a16="http://schemas.microsoft.com/office/drawing/2014/main" id="{C8243207-022D-53EA-A4CD-17268D1C64EB}"/>
                </a:ext>
              </a:extLst>
            </p:cNvPr>
            <p:cNvSpPr/>
            <p:nvPr/>
          </p:nvSpPr>
          <p:spPr>
            <a:xfrm>
              <a:off x="6505575" y="6067425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3" name="Rectangle: Rounded Corners 75">
              <a:extLst>
                <a:ext uri="{FF2B5EF4-FFF2-40B4-BE49-F238E27FC236}">
                  <a16:creationId xmlns:a16="http://schemas.microsoft.com/office/drawing/2014/main" id="{AD5DC991-729E-971B-5460-729723C3904A}"/>
                </a:ext>
              </a:extLst>
            </p:cNvPr>
            <p:cNvSpPr/>
            <p:nvPr/>
          </p:nvSpPr>
          <p:spPr>
            <a:xfrm>
              <a:off x="733425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4" name="Rectangle: Rounded Corners 76">
              <a:extLst>
                <a:ext uri="{FF2B5EF4-FFF2-40B4-BE49-F238E27FC236}">
                  <a16:creationId xmlns:a16="http://schemas.microsoft.com/office/drawing/2014/main" id="{19DD267D-C62A-230D-A200-F4DA2C14DCD7}"/>
                </a:ext>
              </a:extLst>
            </p:cNvPr>
            <p:cNvSpPr/>
            <p:nvPr/>
          </p:nvSpPr>
          <p:spPr>
            <a:xfrm>
              <a:off x="8162925" y="6067425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5" name="Rectangle: Rounded Corners 77">
              <a:extLst>
                <a:ext uri="{FF2B5EF4-FFF2-40B4-BE49-F238E27FC236}">
                  <a16:creationId xmlns:a16="http://schemas.microsoft.com/office/drawing/2014/main" id="{4C328867-6230-3A11-764F-57276AEBF9AA}"/>
                </a:ext>
              </a:extLst>
            </p:cNvPr>
            <p:cNvSpPr/>
            <p:nvPr/>
          </p:nvSpPr>
          <p:spPr>
            <a:xfrm>
              <a:off x="89916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</p:grpSp>
      <p:sp>
        <p:nvSpPr>
          <p:cNvPr id="196" name="TextBox 98">
            <a:extLst>
              <a:ext uri="{FF2B5EF4-FFF2-40B4-BE49-F238E27FC236}">
                <a16:creationId xmlns:a16="http://schemas.microsoft.com/office/drawing/2014/main" id="{8FEC1545-3C6D-B6E5-5F8B-6ABA5242A538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sp>
        <p:nvSpPr>
          <p:cNvPr id="197" name="TextBox 127">
            <a:extLst>
              <a:ext uri="{FF2B5EF4-FFF2-40B4-BE49-F238E27FC236}">
                <a16:creationId xmlns:a16="http://schemas.microsoft.com/office/drawing/2014/main" id="{F5AFA11A-E5BF-1990-A216-97B39B06B7F6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198" name="Connector: Elbow 128">
            <a:extLst>
              <a:ext uri="{FF2B5EF4-FFF2-40B4-BE49-F238E27FC236}">
                <a16:creationId xmlns:a16="http://schemas.microsoft.com/office/drawing/2014/main" id="{CE865023-B3E0-F01A-F80B-9AFC93140CE2}"/>
              </a:ext>
            </a:extLst>
          </p:cNvPr>
          <p:cNvCxnSpPr>
            <a:cxnSpLocks/>
            <a:stCxn id="196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9" name="Connector: Elbow 133">
            <a:extLst>
              <a:ext uri="{FF2B5EF4-FFF2-40B4-BE49-F238E27FC236}">
                <a16:creationId xmlns:a16="http://schemas.microsoft.com/office/drawing/2014/main" id="{8A1A12CF-3258-A1EF-1163-67390247896A}"/>
              </a:ext>
            </a:extLst>
          </p:cNvPr>
          <p:cNvCxnSpPr>
            <a:cxnSpLocks/>
            <a:stCxn id="197" idx="2"/>
            <a:endCxn id="200" idx="3"/>
          </p:cNvCxnSpPr>
          <p:nvPr/>
        </p:nvCxnSpPr>
        <p:spPr>
          <a:xfrm rot="5400000">
            <a:off x="6784907" y="4271662"/>
            <a:ext cx="1995646" cy="383201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0" name="TextBox 136">
            <a:extLst>
              <a:ext uri="{FF2B5EF4-FFF2-40B4-BE49-F238E27FC236}">
                <a16:creationId xmlns:a16="http://schemas.microsoft.com/office/drawing/2014/main" id="{6ACD825D-DDB2-1226-8627-D5B70AB280B1}"/>
              </a:ext>
            </a:extLst>
          </p:cNvPr>
          <p:cNvSpPr txBox="1"/>
          <p:nvPr/>
        </p:nvSpPr>
        <p:spPr>
          <a:xfrm>
            <a:off x="6174566" y="5207169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</p:spTree>
    <p:extLst>
      <p:ext uri="{BB962C8B-B14F-4D97-AF65-F5344CB8AC3E}">
        <p14:creationId xmlns:p14="http://schemas.microsoft.com/office/powerpoint/2010/main" val="2331257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106" name="TextBox 97">
            <a:extLst>
              <a:ext uri="{FF2B5EF4-FFF2-40B4-BE49-F238E27FC236}">
                <a16:creationId xmlns:a16="http://schemas.microsoft.com/office/drawing/2014/main" id="{777481A8-1DA0-89D7-0EE3-743E20806D37}"/>
              </a:ext>
            </a:extLst>
          </p:cNvPr>
          <p:cNvSpPr txBox="1"/>
          <p:nvPr/>
        </p:nvSpPr>
        <p:spPr>
          <a:xfrm>
            <a:off x="2519501" y="1202635"/>
            <a:ext cx="315804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Chromosome: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sp>
        <p:nvSpPr>
          <p:cNvPr id="107" name="TextBox 98">
            <a:extLst>
              <a:ext uri="{FF2B5EF4-FFF2-40B4-BE49-F238E27FC236}">
                <a16:creationId xmlns:a16="http://schemas.microsoft.com/office/drawing/2014/main" id="{95F02A7D-BF1B-C1B7-45D1-3F9275C3B58A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cxnSp>
        <p:nvCxnSpPr>
          <p:cNvPr id="108" name="Connector: Elbow 100">
            <a:extLst>
              <a:ext uri="{FF2B5EF4-FFF2-40B4-BE49-F238E27FC236}">
                <a16:creationId xmlns:a16="http://schemas.microsoft.com/office/drawing/2014/main" id="{0BE264E3-2081-38C1-410F-5F75A764E4C4}"/>
              </a:ext>
            </a:extLst>
          </p:cNvPr>
          <p:cNvCxnSpPr>
            <a:cxnSpLocks/>
            <a:stCxn id="107" idx="2"/>
          </p:cNvCxnSpPr>
          <p:nvPr/>
        </p:nvCxnSpPr>
        <p:spPr>
          <a:xfrm rot="5400000">
            <a:off x="5460650" y="1114255"/>
            <a:ext cx="656896" cy="184931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Connector: Elbow 105">
            <a:extLst>
              <a:ext uri="{FF2B5EF4-FFF2-40B4-BE49-F238E27FC236}">
                <a16:creationId xmlns:a16="http://schemas.microsoft.com/office/drawing/2014/main" id="{3CC08070-DDE6-9A34-FEA8-7075520ACEC5}"/>
              </a:ext>
            </a:extLst>
          </p:cNvPr>
          <p:cNvCxnSpPr>
            <a:cxnSpLocks/>
            <a:stCxn id="107" idx="2"/>
          </p:cNvCxnSpPr>
          <p:nvPr/>
        </p:nvCxnSpPr>
        <p:spPr>
          <a:xfrm rot="5400000">
            <a:off x="5729655" y="1383260"/>
            <a:ext cx="656896" cy="131130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Connector: Elbow 108">
            <a:extLst>
              <a:ext uri="{FF2B5EF4-FFF2-40B4-BE49-F238E27FC236}">
                <a16:creationId xmlns:a16="http://schemas.microsoft.com/office/drawing/2014/main" id="{CF2822A9-8858-68EB-AA77-40A8E8675E35}"/>
              </a:ext>
            </a:extLst>
          </p:cNvPr>
          <p:cNvCxnSpPr>
            <a:cxnSpLocks/>
            <a:stCxn id="107" idx="2"/>
          </p:cNvCxnSpPr>
          <p:nvPr/>
        </p:nvCxnSpPr>
        <p:spPr>
          <a:xfrm rot="5400000">
            <a:off x="5998660" y="1652265"/>
            <a:ext cx="656896" cy="77329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Connector: Elbow 111">
            <a:extLst>
              <a:ext uri="{FF2B5EF4-FFF2-40B4-BE49-F238E27FC236}">
                <a16:creationId xmlns:a16="http://schemas.microsoft.com/office/drawing/2014/main" id="{D3CB97C4-CFA9-3D0E-DE5B-036C751F36B8}"/>
              </a:ext>
            </a:extLst>
          </p:cNvPr>
          <p:cNvCxnSpPr>
            <a:cxnSpLocks/>
            <a:stCxn id="107" idx="2"/>
          </p:cNvCxnSpPr>
          <p:nvPr/>
        </p:nvCxnSpPr>
        <p:spPr>
          <a:xfrm rot="5400000">
            <a:off x="6267665" y="1921270"/>
            <a:ext cx="656896" cy="23528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27">
            <a:extLst>
              <a:ext uri="{FF2B5EF4-FFF2-40B4-BE49-F238E27FC236}">
                <a16:creationId xmlns:a16="http://schemas.microsoft.com/office/drawing/2014/main" id="{03FE8C8E-2C9B-BEE7-2283-F0208808E5B1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113" name="Connector: Elbow 128">
            <a:extLst>
              <a:ext uri="{FF2B5EF4-FFF2-40B4-BE49-F238E27FC236}">
                <a16:creationId xmlns:a16="http://schemas.microsoft.com/office/drawing/2014/main" id="{11C14C3D-520F-669E-C300-850F57A5309A}"/>
              </a:ext>
            </a:extLst>
          </p:cNvPr>
          <p:cNvCxnSpPr>
            <a:cxnSpLocks/>
            <a:stCxn id="107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Connector: Elbow 133">
            <a:extLst>
              <a:ext uri="{FF2B5EF4-FFF2-40B4-BE49-F238E27FC236}">
                <a16:creationId xmlns:a16="http://schemas.microsoft.com/office/drawing/2014/main" id="{F6F62FFE-47D8-0207-5171-CA7E9D967995}"/>
              </a:ext>
            </a:extLst>
          </p:cNvPr>
          <p:cNvCxnSpPr>
            <a:cxnSpLocks/>
            <a:stCxn id="112" idx="2"/>
          </p:cNvCxnSpPr>
          <p:nvPr/>
        </p:nvCxnSpPr>
        <p:spPr>
          <a:xfrm rot="5400000">
            <a:off x="6729080" y="4461465"/>
            <a:ext cx="2241277" cy="249225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52">
            <a:extLst>
              <a:ext uri="{FF2B5EF4-FFF2-40B4-BE49-F238E27FC236}">
                <a16:creationId xmlns:a16="http://schemas.microsoft.com/office/drawing/2014/main" id="{4A50DBB0-411C-F44C-1B90-C590B941CD9C}"/>
              </a:ext>
            </a:extLst>
          </p:cNvPr>
          <p:cNvCxnSpPr/>
          <p:nvPr/>
        </p:nvCxnSpPr>
        <p:spPr>
          <a:xfrm>
            <a:off x="4229784" y="2367361"/>
            <a:ext cx="0" cy="214266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TextBox 153">
            <a:extLst>
              <a:ext uri="{FF2B5EF4-FFF2-40B4-BE49-F238E27FC236}">
                <a16:creationId xmlns:a16="http://schemas.microsoft.com/office/drawing/2014/main" id="{FD51A140-6960-80B9-04ED-0231ADBCCE71}"/>
              </a:ext>
            </a:extLst>
          </p:cNvPr>
          <p:cNvSpPr txBox="1"/>
          <p:nvPr/>
        </p:nvSpPr>
        <p:spPr>
          <a:xfrm rot="16200000">
            <a:off x="3783845" y="4060800"/>
            <a:ext cx="598374" cy="30008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Time</a:t>
            </a:r>
          </a:p>
        </p:txBody>
      </p:sp>
      <p:sp>
        <p:nvSpPr>
          <p:cNvPr id="2" name="TextBox 136">
            <a:extLst>
              <a:ext uri="{FF2B5EF4-FFF2-40B4-BE49-F238E27FC236}">
                <a16:creationId xmlns:a16="http://schemas.microsoft.com/office/drawing/2014/main" id="{9A244CA4-5CD2-778B-E298-33AC17410D6E}"/>
              </a:ext>
            </a:extLst>
          </p:cNvPr>
          <p:cNvSpPr txBox="1"/>
          <p:nvPr/>
        </p:nvSpPr>
        <p:spPr>
          <a:xfrm>
            <a:off x="6304822" y="5451034"/>
            <a:ext cx="141656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True value:</a:t>
            </a:r>
          </a:p>
          <a:p>
            <a:r>
              <a:rPr lang="en-GB" sz="1350" b="1" dirty="0"/>
              <a:t>13: [1 1 0 1]</a:t>
            </a:r>
          </a:p>
        </p:txBody>
      </p:sp>
      <p:grpSp>
        <p:nvGrpSpPr>
          <p:cNvPr id="3" name="Group 96">
            <a:extLst>
              <a:ext uri="{FF2B5EF4-FFF2-40B4-BE49-F238E27FC236}">
                <a16:creationId xmlns:a16="http://schemas.microsoft.com/office/drawing/2014/main" id="{935CD927-6BC2-4546-ADA5-5A7775E6B7BC}"/>
              </a:ext>
            </a:extLst>
          </p:cNvPr>
          <p:cNvGrpSpPr/>
          <p:nvPr/>
        </p:nvGrpSpPr>
        <p:grpSpPr>
          <a:xfrm>
            <a:off x="4485667" y="2367361"/>
            <a:ext cx="2371573" cy="2142668"/>
            <a:chOff x="2362200" y="266700"/>
            <a:chExt cx="7305675" cy="6486525"/>
          </a:xfrm>
          <a:solidFill>
            <a:schemeClr val="bg1"/>
          </a:solidFill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BB56AAB7-F72C-7585-FB57-2ED544E35E9F}"/>
                </a:ext>
              </a:extLst>
            </p:cNvPr>
            <p:cNvSpPr/>
            <p:nvPr/>
          </p:nvSpPr>
          <p:spPr>
            <a:xfrm>
              <a:off x="23622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46B53357-A9C0-1649-7934-0F57320B2881}"/>
                </a:ext>
              </a:extLst>
            </p:cNvPr>
            <p:cNvSpPr/>
            <p:nvPr/>
          </p:nvSpPr>
          <p:spPr>
            <a:xfrm>
              <a:off x="3190875" y="2667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 dirty="0"/>
            </a:p>
          </p:txBody>
        </p:sp>
        <p:sp>
          <p:nvSpPr>
            <p:cNvPr id="7" name="Rectangle: Rounded Corners 5">
              <a:extLst>
                <a:ext uri="{FF2B5EF4-FFF2-40B4-BE49-F238E27FC236}">
                  <a16:creationId xmlns:a16="http://schemas.microsoft.com/office/drawing/2014/main" id="{4129091D-161B-2A81-169B-6EE37C44DC61}"/>
                </a:ext>
              </a:extLst>
            </p:cNvPr>
            <p:cNvSpPr/>
            <p:nvPr/>
          </p:nvSpPr>
          <p:spPr>
            <a:xfrm>
              <a:off x="40195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" name="Rectangle: Rounded Corners 6">
              <a:extLst>
                <a:ext uri="{FF2B5EF4-FFF2-40B4-BE49-F238E27FC236}">
                  <a16:creationId xmlns:a16="http://schemas.microsoft.com/office/drawing/2014/main" id="{A526EB1A-AD36-8DB1-E919-8E9E62AB6A0F}"/>
                </a:ext>
              </a:extLst>
            </p:cNvPr>
            <p:cNvSpPr/>
            <p:nvPr/>
          </p:nvSpPr>
          <p:spPr>
            <a:xfrm>
              <a:off x="4848225" y="2667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" name="Rectangle: Rounded Corners 7">
              <a:extLst>
                <a:ext uri="{FF2B5EF4-FFF2-40B4-BE49-F238E27FC236}">
                  <a16:creationId xmlns:a16="http://schemas.microsoft.com/office/drawing/2014/main" id="{8ED921A1-730A-499E-8374-3E0B24184F1F}"/>
                </a:ext>
              </a:extLst>
            </p:cNvPr>
            <p:cNvSpPr/>
            <p:nvPr/>
          </p:nvSpPr>
          <p:spPr>
            <a:xfrm>
              <a:off x="56769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1" name="Rectangle: Rounded Corners 8">
              <a:extLst>
                <a:ext uri="{FF2B5EF4-FFF2-40B4-BE49-F238E27FC236}">
                  <a16:creationId xmlns:a16="http://schemas.microsoft.com/office/drawing/2014/main" id="{521584B1-6E8F-E607-2AE6-30A0C9DB1520}"/>
                </a:ext>
              </a:extLst>
            </p:cNvPr>
            <p:cNvSpPr/>
            <p:nvPr/>
          </p:nvSpPr>
          <p:spPr>
            <a:xfrm>
              <a:off x="6505575" y="266700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2" name="Rectangle: Rounded Corners 9">
              <a:extLst>
                <a:ext uri="{FF2B5EF4-FFF2-40B4-BE49-F238E27FC236}">
                  <a16:creationId xmlns:a16="http://schemas.microsoft.com/office/drawing/2014/main" id="{C794888C-E103-3E8E-F0A3-AC40098A5DF8}"/>
                </a:ext>
              </a:extLst>
            </p:cNvPr>
            <p:cNvSpPr/>
            <p:nvPr/>
          </p:nvSpPr>
          <p:spPr>
            <a:xfrm>
              <a:off x="73342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3" name="Rectangle: Rounded Corners 10">
              <a:extLst>
                <a:ext uri="{FF2B5EF4-FFF2-40B4-BE49-F238E27FC236}">
                  <a16:creationId xmlns:a16="http://schemas.microsoft.com/office/drawing/2014/main" id="{63287D7C-4CB6-AA4E-7FC3-AC4EA4276FC6}"/>
                </a:ext>
              </a:extLst>
            </p:cNvPr>
            <p:cNvSpPr/>
            <p:nvPr/>
          </p:nvSpPr>
          <p:spPr>
            <a:xfrm>
              <a:off x="8162925" y="266700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4" name="Rectangle: Rounded Corners 11">
              <a:extLst>
                <a:ext uri="{FF2B5EF4-FFF2-40B4-BE49-F238E27FC236}">
                  <a16:creationId xmlns:a16="http://schemas.microsoft.com/office/drawing/2014/main" id="{04121997-6BD4-F833-5EC6-8E1BEB11D9A6}"/>
                </a:ext>
              </a:extLst>
            </p:cNvPr>
            <p:cNvSpPr/>
            <p:nvPr/>
          </p:nvSpPr>
          <p:spPr>
            <a:xfrm>
              <a:off x="89916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" name="Rectangle: Rounded Corners 15">
              <a:extLst>
                <a:ext uri="{FF2B5EF4-FFF2-40B4-BE49-F238E27FC236}">
                  <a16:creationId xmlns:a16="http://schemas.microsoft.com/office/drawing/2014/main" id="{FB54008D-8132-98F8-607B-16C61AB64763}"/>
                </a:ext>
              </a:extLst>
            </p:cNvPr>
            <p:cNvSpPr/>
            <p:nvPr/>
          </p:nvSpPr>
          <p:spPr>
            <a:xfrm>
              <a:off x="2362200" y="10477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" name="Rectangle: Rounded Corners 16">
              <a:extLst>
                <a:ext uri="{FF2B5EF4-FFF2-40B4-BE49-F238E27FC236}">
                  <a16:creationId xmlns:a16="http://schemas.microsoft.com/office/drawing/2014/main" id="{D779CE3F-11D3-9473-DF64-1D3C886EC236}"/>
                </a:ext>
              </a:extLst>
            </p:cNvPr>
            <p:cNvSpPr/>
            <p:nvPr/>
          </p:nvSpPr>
          <p:spPr>
            <a:xfrm>
              <a:off x="319087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7" name="Rectangle: Rounded Corners 17">
              <a:extLst>
                <a:ext uri="{FF2B5EF4-FFF2-40B4-BE49-F238E27FC236}">
                  <a16:creationId xmlns:a16="http://schemas.microsoft.com/office/drawing/2014/main" id="{627D5C02-F03F-0397-58D6-9ABD400F2273}"/>
                </a:ext>
              </a:extLst>
            </p:cNvPr>
            <p:cNvSpPr/>
            <p:nvPr/>
          </p:nvSpPr>
          <p:spPr>
            <a:xfrm>
              <a:off x="4019550" y="10477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8" name="Rectangle: Rounded Corners 18">
              <a:extLst>
                <a:ext uri="{FF2B5EF4-FFF2-40B4-BE49-F238E27FC236}">
                  <a16:creationId xmlns:a16="http://schemas.microsoft.com/office/drawing/2014/main" id="{0AD72E0F-0C7E-EFD1-037A-F368362CF260}"/>
                </a:ext>
              </a:extLst>
            </p:cNvPr>
            <p:cNvSpPr/>
            <p:nvPr/>
          </p:nvSpPr>
          <p:spPr>
            <a:xfrm>
              <a:off x="484822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9" name="Rectangle: Rounded Corners 19">
              <a:extLst>
                <a:ext uri="{FF2B5EF4-FFF2-40B4-BE49-F238E27FC236}">
                  <a16:creationId xmlns:a16="http://schemas.microsoft.com/office/drawing/2014/main" id="{D4E1F8BC-5C00-AD3F-38FA-0D1A398A8D23}"/>
                </a:ext>
              </a:extLst>
            </p:cNvPr>
            <p:cNvSpPr/>
            <p:nvPr/>
          </p:nvSpPr>
          <p:spPr>
            <a:xfrm>
              <a:off x="56769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0" name="Rectangle: Rounded Corners 20">
              <a:extLst>
                <a:ext uri="{FF2B5EF4-FFF2-40B4-BE49-F238E27FC236}">
                  <a16:creationId xmlns:a16="http://schemas.microsoft.com/office/drawing/2014/main" id="{EA916614-6AC4-B236-BA20-660F418FCE4D}"/>
                </a:ext>
              </a:extLst>
            </p:cNvPr>
            <p:cNvSpPr/>
            <p:nvPr/>
          </p:nvSpPr>
          <p:spPr>
            <a:xfrm>
              <a:off x="6505575" y="10477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1" name="Rectangle: Rounded Corners 21">
              <a:extLst>
                <a:ext uri="{FF2B5EF4-FFF2-40B4-BE49-F238E27FC236}">
                  <a16:creationId xmlns:a16="http://schemas.microsoft.com/office/drawing/2014/main" id="{B0C3F9F6-3716-8162-4178-12128275F122}"/>
                </a:ext>
              </a:extLst>
            </p:cNvPr>
            <p:cNvSpPr/>
            <p:nvPr/>
          </p:nvSpPr>
          <p:spPr>
            <a:xfrm>
              <a:off x="733425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2" name="Rectangle: Rounded Corners 22">
              <a:extLst>
                <a:ext uri="{FF2B5EF4-FFF2-40B4-BE49-F238E27FC236}">
                  <a16:creationId xmlns:a16="http://schemas.microsoft.com/office/drawing/2014/main" id="{C110F2C7-E1A8-69E6-FFCA-9B718E0FB6E3}"/>
                </a:ext>
              </a:extLst>
            </p:cNvPr>
            <p:cNvSpPr/>
            <p:nvPr/>
          </p:nvSpPr>
          <p:spPr>
            <a:xfrm>
              <a:off x="8162925" y="10477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3" name="Rectangle: Rounded Corners 23">
              <a:extLst>
                <a:ext uri="{FF2B5EF4-FFF2-40B4-BE49-F238E27FC236}">
                  <a16:creationId xmlns:a16="http://schemas.microsoft.com/office/drawing/2014/main" id="{844E5A50-14A1-AE4C-ECCC-1A0C2ECED48F}"/>
                </a:ext>
              </a:extLst>
            </p:cNvPr>
            <p:cNvSpPr/>
            <p:nvPr/>
          </p:nvSpPr>
          <p:spPr>
            <a:xfrm>
              <a:off x="89916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4" name="Rectangle: Rounded Corners 24">
              <a:extLst>
                <a:ext uri="{FF2B5EF4-FFF2-40B4-BE49-F238E27FC236}">
                  <a16:creationId xmlns:a16="http://schemas.microsoft.com/office/drawing/2014/main" id="{BA61587D-D805-6B1C-4242-FA79543EE93F}"/>
                </a:ext>
              </a:extLst>
            </p:cNvPr>
            <p:cNvSpPr/>
            <p:nvPr/>
          </p:nvSpPr>
          <p:spPr>
            <a:xfrm>
              <a:off x="23622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5" name="Rectangle: Rounded Corners 25">
              <a:extLst>
                <a:ext uri="{FF2B5EF4-FFF2-40B4-BE49-F238E27FC236}">
                  <a16:creationId xmlns:a16="http://schemas.microsoft.com/office/drawing/2014/main" id="{6A31A1EF-A2A4-E074-9787-B741A3D1BD1E}"/>
                </a:ext>
              </a:extLst>
            </p:cNvPr>
            <p:cNvSpPr/>
            <p:nvPr/>
          </p:nvSpPr>
          <p:spPr>
            <a:xfrm>
              <a:off x="31908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6" name="Rectangle: Rounded Corners 26">
              <a:extLst>
                <a:ext uri="{FF2B5EF4-FFF2-40B4-BE49-F238E27FC236}">
                  <a16:creationId xmlns:a16="http://schemas.microsoft.com/office/drawing/2014/main" id="{4FF9A160-BC3B-E2AA-0104-7A33CF94933A}"/>
                </a:ext>
              </a:extLst>
            </p:cNvPr>
            <p:cNvSpPr/>
            <p:nvPr/>
          </p:nvSpPr>
          <p:spPr>
            <a:xfrm>
              <a:off x="4019550" y="189547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7" name="Rectangle: Rounded Corners 27">
              <a:extLst>
                <a:ext uri="{FF2B5EF4-FFF2-40B4-BE49-F238E27FC236}">
                  <a16:creationId xmlns:a16="http://schemas.microsoft.com/office/drawing/2014/main" id="{2F9B786A-7B1E-707C-5BA0-9FC5E25066AB}"/>
                </a:ext>
              </a:extLst>
            </p:cNvPr>
            <p:cNvSpPr/>
            <p:nvPr/>
          </p:nvSpPr>
          <p:spPr>
            <a:xfrm>
              <a:off x="48482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8" name="Rectangle: Rounded Corners 28">
              <a:extLst>
                <a:ext uri="{FF2B5EF4-FFF2-40B4-BE49-F238E27FC236}">
                  <a16:creationId xmlns:a16="http://schemas.microsoft.com/office/drawing/2014/main" id="{BE816C2C-DD03-4AE9-CD6A-0FDD40B1F713}"/>
                </a:ext>
              </a:extLst>
            </p:cNvPr>
            <p:cNvSpPr/>
            <p:nvPr/>
          </p:nvSpPr>
          <p:spPr>
            <a:xfrm>
              <a:off x="5676900" y="189547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29" name="Rectangle: Rounded Corners 29">
              <a:extLst>
                <a:ext uri="{FF2B5EF4-FFF2-40B4-BE49-F238E27FC236}">
                  <a16:creationId xmlns:a16="http://schemas.microsoft.com/office/drawing/2014/main" id="{9BC0C8AB-E25F-70C4-9360-FB154FCD02ED}"/>
                </a:ext>
              </a:extLst>
            </p:cNvPr>
            <p:cNvSpPr/>
            <p:nvPr/>
          </p:nvSpPr>
          <p:spPr>
            <a:xfrm>
              <a:off x="65055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0" name="Rectangle: Rounded Corners 30">
              <a:extLst>
                <a:ext uri="{FF2B5EF4-FFF2-40B4-BE49-F238E27FC236}">
                  <a16:creationId xmlns:a16="http://schemas.microsoft.com/office/drawing/2014/main" id="{A62BDCAC-38D7-0A73-E224-EBD4F5ED2C73}"/>
                </a:ext>
              </a:extLst>
            </p:cNvPr>
            <p:cNvSpPr/>
            <p:nvPr/>
          </p:nvSpPr>
          <p:spPr>
            <a:xfrm>
              <a:off x="7334250" y="189547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1" name="Rectangle: Rounded Corners 31">
              <a:extLst>
                <a:ext uri="{FF2B5EF4-FFF2-40B4-BE49-F238E27FC236}">
                  <a16:creationId xmlns:a16="http://schemas.microsoft.com/office/drawing/2014/main" id="{B41D8019-320A-BAA2-7FD4-D22D769F0A75}"/>
                </a:ext>
              </a:extLst>
            </p:cNvPr>
            <p:cNvSpPr/>
            <p:nvPr/>
          </p:nvSpPr>
          <p:spPr>
            <a:xfrm>
              <a:off x="81629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2" name="Rectangle: Rounded Corners 32">
              <a:extLst>
                <a:ext uri="{FF2B5EF4-FFF2-40B4-BE49-F238E27FC236}">
                  <a16:creationId xmlns:a16="http://schemas.microsoft.com/office/drawing/2014/main" id="{DE965E2C-41A8-D77E-3025-81A956CC85DE}"/>
                </a:ext>
              </a:extLst>
            </p:cNvPr>
            <p:cNvSpPr/>
            <p:nvPr/>
          </p:nvSpPr>
          <p:spPr>
            <a:xfrm>
              <a:off x="89916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22" name="Rectangle: Rounded Corners 33">
              <a:extLst>
                <a:ext uri="{FF2B5EF4-FFF2-40B4-BE49-F238E27FC236}">
                  <a16:creationId xmlns:a16="http://schemas.microsoft.com/office/drawing/2014/main" id="{7BFAC691-873F-2691-D02D-B9997C020AAE}"/>
                </a:ext>
              </a:extLst>
            </p:cNvPr>
            <p:cNvSpPr/>
            <p:nvPr/>
          </p:nvSpPr>
          <p:spPr>
            <a:xfrm>
              <a:off x="23622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23" name="Rectangle: Rounded Corners 34">
              <a:extLst>
                <a:ext uri="{FF2B5EF4-FFF2-40B4-BE49-F238E27FC236}">
                  <a16:creationId xmlns:a16="http://schemas.microsoft.com/office/drawing/2014/main" id="{000990B4-38C1-E09B-F37B-3F9C457274F5}"/>
                </a:ext>
              </a:extLst>
            </p:cNvPr>
            <p:cNvSpPr/>
            <p:nvPr/>
          </p:nvSpPr>
          <p:spPr>
            <a:xfrm>
              <a:off x="3190875" y="27432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24" name="Rectangle: Rounded Corners 35">
              <a:extLst>
                <a:ext uri="{FF2B5EF4-FFF2-40B4-BE49-F238E27FC236}">
                  <a16:creationId xmlns:a16="http://schemas.microsoft.com/office/drawing/2014/main" id="{479F71FB-0ED2-D7CC-FD0B-D47C7002C3BA}"/>
                </a:ext>
              </a:extLst>
            </p:cNvPr>
            <p:cNvSpPr/>
            <p:nvPr/>
          </p:nvSpPr>
          <p:spPr>
            <a:xfrm>
              <a:off x="40195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25" name="Rectangle: Rounded Corners 36">
              <a:extLst>
                <a:ext uri="{FF2B5EF4-FFF2-40B4-BE49-F238E27FC236}">
                  <a16:creationId xmlns:a16="http://schemas.microsoft.com/office/drawing/2014/main" id="{069FE37A-E47B-3FA8-127E-B65029B7510D}"/>
                </a:ext>
              </a:extLst>
            </p:cNvPr>
            <p:cNvSpPr/>
            <p:nvPr/>
          </p:nvSpPr>
          <p:spPr>
            <a:xfrm>
              <a:off x="4848225" y="27432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26" name="Rectangle: Rounded Corners 37">
              <a:extLst>
                <a:ext uri="{FF2B5EF4-FFF2-40B4-BE49-F238E27FC236}">
                  <a16:creationId xmlns:a16="http://schemas.microsoft.com/office/drawing/2014/main" id="{C22C68C0-2995-C412-F77C-07CF9460EB01}"/>
                </a:ext>
              </a:extLst>
            </p:cNvPr>
            <p:cNvSpPr/>
            <p:nvPr/>
          </p:nvSpPr>
          <p:spPr>
            <a:xfrm>
              <a:off x="56769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27" name="Rectangle: Rounded Corners 38">
              <a:extLst>
                <a:ext uri="{FF2B5EF4-FFF2-40B4-BE49-F238E27FC236}">
                  <a16:creationId xmlns:a16="http://schemas.microsoft.com/office/drawing/2014/main" id="{D7558D48-54C7-4BE9-1565-76FF2DECBCFC}"/>
                </a:ext>
              </a:extLst>
            </p:cNvPr>
            <p:cNvSpPr/>
            <p:nvPr/>
          </p:nvSpPr>
          <p:spPr>
            <a:xfrm>
              <a:off x="6505575" y="27432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28" name="Rectangle: Rounded Corners 39">
              <a:extLst>
                <a:ext uri="{FF2B5EF4-FFF2-40B4-BE49-F238E27FC236}">
                  <a16:creationId xmlns:a16="http://schemas.microsoft.com/office/drawing/2014/main" id="{679193F0-9601-4E2A-9177-A4FBA4CB27E7}"/>
                </a:ext>
              </a:extLst>
            </p:cNvPr>
            <p:cNvSpPr/>
            <p:nvPr/>
          </p:nvSpPr>
          <p:spPr>
            <a:xfrm>
              <a:off x="73342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29" name="Rectangle: Rounded Corners 40">
              <a:extLst>
                <a:ext uri="{FF2B5EF4-FFF2-40B4-BE49-F238E27FC236}">
                  <a16:creationId xmlns:a16="http://schemas.microsoft.com/office/drawing/2014/main" id="{54950AC8-7057-B11D-757D-80CAB2B618DA}"/>
                </a:ext>
              </a:extLst>
            </p:cNvPr>
            <p:cNvSpPr/>
            <p:nvPr/>
          </p:nvSpPr>
          <p:spPr>
            <a:xfrm>
              <a:off x="816292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30" name="Rectangle: Rounded Corners 41">
              <a:extLst>
                <a:ext uri="{FF2B5EF4-FFF2-40B4-BE49-F238E27FC236}">
                  <a16:creationId xmlns:a16="http://schemas.microsoft.com/office/drawing/2014/main" id="{C5DEC2B7-DC1F-8E45-7AFD-AAFA1AB7FE10}"/>
                </a:ext>
              </a:extLst>
            </p:cNvPr>
            <p:cNvSpPr/>
            <p:nvPr/>
          </p:nvSpPr>
          <p:spPr>
            <a:xfrm>
              <a:off x="8991600" y="27432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31" name="Rectangle: Rounded Corners 42">
              <a:extLst>
                <a:ext uri="{FF2B5EF4-FFF2-40B4-BE49-F238E27FC236}">
                  <a16:creationId xmlns:a16="http://schemas.microsoft.com/office/drawing/2014/main" id="{9CFA3747-27F2-897A-09A3-ECAC8465982F}"/>
                </a:ext>
              </a:extLst>
            </p:cNvPr>
            <p:cNvSpPr/>
            <p:nvPr/>
          </p:nvSpPr>
          <p:spPr>
            <a:xfrm>
              <a:off x="2362200" y="35909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32" name="Rectangle: Rounded Corners 43">
              <a:extLst>
                <a:ext uri="{FF2B5EF4-FFF2-40B4-BE49-F238E27FC236}">
                  <a16:creationId xmlns:a16="http://schemas.microsoft.com/office/drawing/2014/main" id="{B21F8E14-54A7-E63A-C71D-0CC4905B3090}"/>
                </a:ext>
              </a:extLst>
            </p:cNvPr>
            <p:cNvSpPr/>
            <p:nvPr/>
          </p:nvSpPr>
          <p:spPr>
            <a:xfrm>
              <a:off x="31908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33" name="Rectangle: Rounded Corners 44">
              <a:extLst>
                <a:ext uri="{FF2B5EF4-FFF2-40B4-BE49-F238E27FC236}">
                  <a16:creationId xmlns:a16="http://schemas.microsoft.com/office/drawing/2014/main" id="{DAC469E5-60FA-B434-5092-E8A5ED8451E3}"/>
                </a:ext>
              </a:extLst>
            </p:cNvPr>
            <p:cNvSpPr/>
            <p:nvPr/>
          </p:nvSpPr>
          <p:spPr>
            <a:xfrm>
              <a:off x="4019550" y="35909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34" name="Rectangle: Rounded Corners 45">
              <a:extLst>
                <a:ext uri="{FF2B5EF4-FFF2-40B4-BE49-F238E27FC236}">
                  <a16:creationId xmlns:a16="http://schemas.microsoft.com/office/drawing/2014/main" id="{4524D8E3-6CB9-AFAA-FCCB-428837F3ED76}"/>
                </a:ext>
              </a:extLst>
            </p:cNvPr>
            <p:cNvSpPr/>
            <p:nvPr/>
          </p:nvSpPr>
          <p:spPr>
            <a:xfrm>
              <a:off x="484822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35" name="Rectangle: Rounded Corners 46">
              <a:extLst>
                <a:ext uri="{FF2B5EF4-FFF2-40B4-BE49-F238E27FC236}">
                  <a16:creationId xmlns:a16="http://schemas.microsoft.com/office/drawing/2014/main" id="{9630D822-207E-FD9E-746E-CC210C0B67D8}"/>
                </a:ext>
              </a:extLst>
            </p:cNvPr>
            <p:cNvSpPr/>
            <p:nvPr/>
          </p:nvSpPr>
          <p:spPr>
            <a:xfrm>
              <a:off x="5676900" y="35909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36" name="Rectangle: Rounded Corners 47">
              <a:extLst>
                <a:ext uri="{FF2B5EF4-FFF2-40B4-BE49-F238E27FC236}">
                  <a16:creationId xmlns:a16="http://schemas.microsoft.com/office/drawing/2014/main" id="{D177998E-70C5-FC6F-F587-B704E40ECD7B}"/>
                </a:ext>
              </a:extLst>
            </p:cNvPr>
            <p:cNvSpPr/>
            <p:nvPr/>
          </p:nvSpPr>
          <p:spPr>
            <a:xfrm>
              <a:off x="65055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37" name="Rectangle: Rounded Corners 48">
              <a:extLst>
                <a:ext uri="{FF2B5EF4-FFF2-40B4-BE49-F238E27FC236}">
                  <a16:creationId xmlns:a16="http://schemas.microsoft.com/office/drawing/2014/main" id="{F36BB5A5-69BB-95D7-D413-2FCCC76D4CE5}"/>
                </a:ext>
              </a:extLst>
            </p:cNvPr>
            <p:cNvSpPr/>
            <p:nvPr/>
          </p:nvSpPr>
          <p:spPr>
            <a:xfrm>
              <a:off x="733425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38" name="Rectangle: Rounded Corners 49">
              <a:extLst>
                <a:ext uri="{FF2B5EF4-FFF2-40B4-BE49-F238E27FC236}">
                  <a16:creationId xmlns:a16="http://schemas.microsoft.com/office/drawing/2014/main" id="{8800210D-B8E7-0F49-C452-4951C9EEDEC4}"/>
                </a:ext>
              </a:extLst>
            </p:cNvPr>
            <p:cNvSpPr/>
            <p:nvPr/>
          </p:nvSpPr>
          <p:spPr>
            <a:xfrm>
              <a:off x="8162925" y="35909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39" name="Rectangle: Rounded Corners 50">
              <a:extLst>
                <a:ext uri="{FF2B5EF4-FFF2-40B4-BE49-F238E27FC236}">
                  <a16:creationId xmlns:a16="http://schemas.microsoft.com/office/drawing/2014/main" id="{8A17227A-76F4-C41D-2D1F-D46672E0C69E}"/>
                </a:ext>
              </a:extLst>
            </p:cNvPr>
            <p:cNvSpPr/>
            <p:nvPr/>
          </p:nvSpPr>
          <p:spPr>
            <a:xfrm>
              <a:off x="89916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40" name="Rectangle: Rounded Corners 51">
              <a:extLst>
                <a:ext uri="{FF2B5EF4-FFF2-40B4-BE49-F238E27FC236}">
                  <a16:creationId xmlns:a16="http://schemas.microsoft.com/office/drawing/2014/main" id="{29F0FC36-971E-0AA3-9908-834284C21AAF}"/>
                </a:ext>
              </a:extLst>
            </p:cNvPr>
            <p:cNvSpPr/>
            <p:nvPr/>
          </p:nvSpPr>
          <p:spPr>
            <a:xfrm>
              <a:off x="2362200" y="44386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41" name="Rectangle: Rounded Corners 52">
              <a:extLst>
                <a:ext uri="{FF2B5EF4-FFF2-40B4-BE49-F238E27FC236}">
                  <a16:creationId xmlns:a16="http://schemas.microsoft.com/office/drawing/2014/main" id="{7DCC024A-8A26-7EB0-4B69-02955E7C13FE}"/>
                </a:ext>
              </a:extLst>
            </p:cNvPr>
            <p:cNvSpPr/>
            <p:nvPr/>
          </p:nvSpPr>
          <p:spPr>
            <a:xfrm>
              <a:off x="31908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42" name="Rectangle: Rounded Corners 53">
              <a:extLst>
                <a:ext uri="{FF2B5EF4-FFF2-40B4-BE49-F238E27FC236}">
                  <a16:creationId xmlns:a16="http://schemas.microsoft.com/office/drawing/2014/main" id="{770B5714-718F-A65C-ED33-7831E2994D09}"/>
                </a:ext>
              </a:extLst>
            </p:cNvPr>
            <p:cNvSpPr/>
            <p:nvPr/>
          </p:nvSpPr>
          <p:spPr>
            <a:xfrm>
              <a:off x="40195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43" name="Rectangle: Rounded Corners 54">
              <a:extLst>
                <a:ext uri="{FF2B5EF4-FFF2-40B4-BE49-F238E27FC236}">
                  <a16:creationId xmlns:a16="http://schemas.microsoft.com/office/drawing/2014/main" id="{7C834138-84E7-10DD-CD2C-E4BC9754C187}"/>
                </a:ext>
              </a:extLst>
            </p:cNvPr>
            <p:cNvSpPr/>
            <p:nvPr/>
          </p:nvSpPr>
          <p:spPr>
            <a:xfrm>
              <a:off x="4848225" y="44386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44" name="Rectangle: Rounded Corners 55">
              <a:extLst>
                <a:ext uri="{FF2B5EF4-FFF2-40B4-BE49-F238E27FC236}">
                  <a16:creationId xmlns:a16="http://schemas.microsoft.com/office/drawing/2014/main" id="{C8625B6A-D131-E2B3-9941-CADA176AF234}"/>
                </a:ext>
              </a:extLst>
            </p:cNvPr>
            <p:cNvSpPr/>
            <p:nvPr/>
          </p:nvSpPr>
          <p:spPr>
            <a:xfrm>
              <a:off x="5676900" y="44386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45" name="Rectangle: Rounded Corners 56">
              <a:extLst>
                <a:ext uri="{FF2B5EF4-FFF2-40B4-BE49-F238E27FC236}">
                  <a16:creationId xmlns:a16="http://schemas.microsoft.com/office/drawing/2014/main" id="{EA210123-7F62-D236-6A20-837C10676F02}"/>
                </a:ext>
              </a:extLst>
            </p:cNvPr>
            <p:cNvSpPr/>
            <p:nvPr/>
          </p:nvSpPr>
          <p:spPr>
            <a:xfrm>
              <a:off x="65055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46" name="Rectangle: Rounded Corners 57">
              <a:extLst>
                <a:ext uri="{FF2B5EF4-FFF2-40B4-BE49-F238E27FC236}">
                  <a16:creationId xmlns:a16="http://schemas.microsoft.com/office/drawing/2014/main" id="{20E630A5-8BDC-D91C-2914-A5BBF2AA1943}"/>
                </a:ext>
              </a:extLst>
            </p:cNvPr>
            <p:cNvSpPr/>
            <p:nvPr/>
          </p:nvSpPr>
          <p:spPr>
            <a:xfrm>
              <a:off x="73342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47" name="Rectangle: Rounded Corners 58">
              <a:extLst>
                <a:ext uri="{FF2B5EF4-FFF2-40B4-BE49-F238E27FC236}">
                  <a16:creationId xmlns:a16="http://schemas.microsoft.com/office/drawing/2014/main" id="{8D2023E9-1898-0B9C-75E0-F253025A54C5}"/>
                </a:ext>
              </a:extLst>
            </p:cNvPr>
            <p:cNvSpPr/>
            <p:nvPr/>
          </p:nvSpPr>
          <p:spPr>
            <a:xfrm>
              <a:off x="816292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48" name="Rectangle: Rounded Corners 59">
              <a:extLst>
                <a:ext uri="{FF2B5EF4-FFF2-40B4-BE49-F238E27FC236}">
                  <a16:creationId xmlns:a16="http://schemas.microsoft.com/office/drawing/2014/main" id="{B8B86A71-A243-82A9-0287-6E6DF4ADD935}"/>
                </a:ext>
              </a:extLst>
            </p:cNvPr>
            <p:cNvSpPr/>
            <p:nvPr/>
          </p:nvSpPr>
          <p:spPr>
            <a:xfrm>
              <a:off x="8991600" y="44386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49" name="Rectangle: Rounded Corners 60">
              <a:extLst>
                <a:ext uri="{FF2B5EF4-FFF2-40B4-BE49-F238E27FC236}">
                  <a16:creationId xmlns:a16="http://schemas.microsoft.com/office/drawing/2014/main" id="{5713CF7E-39C8-5AEC-5523-A0484389B588}"/>
                </a:ext>
              </a:extLst>
            </p:cNvPr>
            <p:cNvSpPr/>
            <p:nvPr/>
          </p:nvSpPr>
          <p:spPr>
            <a:xfrm>
              <a:off x="23622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0" name="Rectangle: Rounded Corners 61">
              <a:extLst>
                <a:ext uri="{FF2B5EF4-FFF2-40B4-BE49-F238E27FC236}">
                  <a16:creationId xmlns:a16="http://schemas.microsoft.com/office/drawing/2014/main" id="{81467C33-27FE-E55E-A9E7-E1F8CF08F4B3}"/>
                </a:ext>
              </a:extLst>
            </p:cNvPr>
            <p:cNvSpPr/>
            <p:nvPr/>
          </p:nvSpPr>
          <p:spPr>
            <a:xfrm>
              <a:off x="319087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1" name="Rectangle: Rounded Corners 62">
              <a:extLst>
                <a:ext uri="{FF2B5EF4-FFF2-40B4-BE49-F238E27FC236}">
                  <a16:creationId xmlns:a16="http://schemas.microsoft.com/office/drawing/2014/main" id="{BC50A97D-3091-39C5-CBCF-5C7409B5A04A}"/>
                </a:ext>
              </a:extLst>
            </p:cNvPr>
            <p:cNvSpPr/>
            <p:nvPr/>
          </p:nvSpPr>
          <p:spPr>
            <a:xfrm>
              <a:off x="4019550" y="52197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2" name="Rectangle: Rounded Corners 63">
              <a:extLst>
                <a:ext uri="{FF2B5EF4-FFF2-40B4-BE49-F238E27FC236}">
                  <a16:creationId xmlns:a16="http://schemas.microsoft.com/office/drawing/2014/main" id="{1397419B-73BA-85CB-9866-3F8EEF0B9D4E}"/>
                </a:ext>
              </a:extLst>
            </p:cNvPr>
            <p:cNvSpPr/>
            <p:nvPr/>
          </p:nvSpPr>
          <p:spPr>
            <a:xfrm>
              <a:off x="48482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3" name="Rectangle: Rounded Corners 64">
              <a:extLst>
                <a:ext uri="{FF2B5EF4-FFF2-40B4-BE49-F238E27FC236}">
                  <a16:creationId xmlns:a16="http://schemas.microsoft.com/office/drawing/2014/main" id="{C1009BD2-C3E1-2877-703A-83EAB3EA50E7}"/>
                </a:ext>
              </a:extLst>
            </p:cNvPr>
            <p:cNvSpPr/>
            <p:nvPr/>
          </p:nvSpPr>
          <p:spPr>
            <a:xfrm>
              <a:off x="56769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4" name="Rectangle: Rounded Corners 65">
              <a:extLst>
                <a:ext uri="{FF2B5EF4-FFF2-40B4-BE49-F238E27FC236}">
                  <a16:creationId xmlns:a16="http://schemas.microsoft.com/office/drawing/2014/main" id="{24C363D5-8ECA-2EA0-D76A-B3A086309717}"/>
                </a:ext>
              </a:extLst>
            </p:cNvPr>
            <p:cNvSpPr/>
            <p:nvPr/>
          </p:nvSpPr>
          <p:spPr>
            <a:xfrm>
              <a:off x="6505575" y="52197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5" name="Rectangle: Rounded Corners 66">
              <a:extLst>
                <a:ext uri="{FF2B5EF4-FFF2-40B4-BE49-F238E27FC236}">
                  <a16:creationId xmlns:a16="http://schemas.microsoft.com/office/drawing/2014/main" id="{B6A9E7AC-EBD8-8986-226E-CE2833B4A52D}"/>
                </a:ext>
              </a:extLst>
            </p:cNvPr>
            <p:cNvSpPr/>
            <p:nvPr/>
          </p:nvSpPr>
          <p:spPr>
            <a:xfrm>
              <a:off x="7334250" y="52197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6" name="Rectangle: Rounded Corners 67">
              <a:extLst>
                <a:ext uri="{FF2B5EF4-FFF2-40B4-BE49-F238E27FC236}">
                  <a16:creationId xmlns:a16="http://schemas.microsoft.com/office/drawing/2014/main" id="{AAAEB6CE-3ACC-84FF-7144-0A46532E45AE}"/>
                </a:ext>
              </a:extLst>
            </p:cNvPr>
            <p:cNvSpPr/>
            <p:nvPr/>
          </p:nvSpPr>
          <p:spPr>
            <a:xfrm>
              <a:off x="81629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7" name="Rectangle: Rounded Corners 68">
              <a:extLst>
                <a:ext uri="{FF2B5EF4-FFF2-40B4-BE49-F238E27FC236}">
                  <a16:creationId xmlns:a16="http://schemas.microsoft.com/office/drawing/2014/main" id="{EDD2A291-50D0-4258-F474-2238BFA2AA56}"/>
                </a:ext>
              </a:extLst>
            </p:cNvPr>
            <p:cNvSpPr/>
            <p:nvPr/>
          </p:nvSpPr>
          <p:spPr>
            <a:xfrm>
              <a:off x="89916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8" name="Rectangle: Rounded Corners 69">
              <a:extLst>
                <a:ext uri="{FF2B5EF4-FFF2-40B4-BE49-F238E27FC236}">
                  <a16:creationId xmlns:a16="http://schemas.microsoft.com/office/drawing/2014/main" id="{76D5EC92-B96E-B5A8-B80D-46262C484602}"/>
                </a:ext>
              </a:extLst>
            </p:cNvPr>
            <p:cNvSpPr/>
            <p:nvPr/>
          </p:nvSpPr>
          <p:spPr>
            <a:xfrm>
              <a:off x="23622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59" name="Rectangle: Rounded Corners 70">
              <a:extLst>
                <a:ext uri="{FF2B5EF4-FFF2-40B4-BE49-F238E27FC236}">
                  <a16:creationId xmlns:a16="http://schemas.microsoft.com/office/drawing/2014/main" id="{25329E06-00F1-FF6E-9986-D92936FFA7FE}"/>
                </a:ext>
              </a:extLst>
            </p:cNvPr>
            <p:cNvSpPr/>
            <p:nvPr/>
          </p:nvSpPr>
          <p:spPr>
            <a:xfrm>
              <a:off x="3190875" y="60674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0" name="Rectangle: Rounded Corners 71">
              <a:extLst>
                <a:ext uri="{FF2B5EF4-FFF2-40B4-BE49-F238E27FC236}">
                  <a16:creationId xmlns:a16="http://schemas.microsoft.com/office/drawing/2014/main" id="{BBB45010-054E-D3B2-92CD-A7AB9F0C72FC}"/>
                </a:ext>
              </a:extLst>
            </p:cNvPr>
            <p:cNvSpPr/>
            <p:nvPr/>
          </p:nvSpPr>
          <p:spPr>
            <a:xfrm>
              <a:off x="4019550" y="60674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1" name="Rectangle: Rounded Corners 72">
              <a:extLst>
                <a:ext uri="{FF2B5EF4-FFF2-40B4-BE49-F238E27FC236}">
                  <a16:creationId xmlns:a16="http://schemas.microsoft.com/office/drawing/2014/main" id="{2245072D-F622-A5CB-FD38-515B4ED21AD0}"/>
                </a:ext>
              </a:extLst>
            </p:cNvPr>
            <p:cNvSpPr/>
            <p:nvPr/>
          </p:nvSpPr>
          <p:spPr>
            <a:xfrm>
              <a:off x="4848225" y="6067425"/>
              <a:ext cx="676275" cy="685800"/>
            </a:xfrm>
            <a:prstGeom prst="roundRect">
              <a:avLst/>
            </a:prstGeom>
            <a:solidFill>
              <a:schemeClr val="bg1"/>
            </a:solidFill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2" name="Rectangle: Rounded Corners 73">
              <a:extLst>
                <a:ext uri="{FF2B5EF4-FFF2-40B4-BE49-F238E27FC236}">
                  <a16:creationId xmlns:a16="http://schemas.microsoft.com/office/drawing/2014/main" id="{3FD8716E-CB22-115C-B3DD-55B8F0F07AC8}"/>
                </a:ext>
              </a:extLst>
            </p:cNvPr>
            <p:cNvSpPr/>
            <p:nvPr/>
          </p:nvSpPr>
          <p:spPr>
            <a:xfrm>
              <a:off x="56769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3" name="Rectangle: Rounded Corners 74">
              <a:extLst>
                <a:ext uri="{FF2B5EF4-FFF2-40B4-BE49-F238E27FC236}">
                  <a16:creationId xmlns:a16="http://schemas.microsoft.com/office/drawing/2014/main" id="{764351FB-8056-1571-AB03-46EF5151B4E2}"/>
                </a:ext>
              </a:extLst>
            </p:cNvPr>
            <p:cNvSpPr/>
            <p:nvPr/>
          </p:nvSpPr>
          <p:spPr>
            <a:xfrm>
              <a:off x="6505575" y="60674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4" name="Rectangle: Rounded Corners 75">
              <a:extLst>
                <a:ext uri="{FF2B5EF4-FFF2-40B4-BE49-F238E27FC236}">
                  <a16:creationId xmlns:a16="http://schemas.microsoft.com/office/drawing/2014/main" id="{D02F25BF-8FD3-3E14-6A20-68A9D7D38406}"/>
                </a:ext>
              </a:extLst>
            </p:cNvPr>
            <p:cNvSpPr/>
            <p:nvPr/>
          </p:nvSpPr>
          <p:spPr>
            <a:xfrm>
              <a:off x="7334250" y="60674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5" name="Rectangle: Rounded Corners 76">
              <a:extLst>
                <a:ext uri="{FF2B5EF4-FFF2-40B4-BE49-F238E27FC236}">
                  <a16:creationId xmlns:a16="http://schemas.microsoft.com/office/drawing/2014/main" id="{887BC7B4-5007-3235-EA07-3A3614F39129}"/>
                </a:ext>
              </a:extLst>
            </p:cNvPr>
            <p:cNvSpPr/>
            <p:nvPr/>
          </p:nvSpPr>
          <p:spPr>
            <a:xfrm>
              <a:off x="8162925" y="6067425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66" name="Rectangle: Rounded Corners 77">
              <a:extLst>
                <a:ext uri="{FF2B5EF4-FFF2-40B4-BE49-F238E27FC236}">
                  <a16:creationId xmlns:a16="http://schemas.microsoft.com/office/drawing/2014/main" id="{1A5CA3B0-2D00-FED4-1BB3-EFC649243097}"/>
                </a:ext>
              </a:extLst>
            </p:cNvPr>
            <p:cNvSpPr/>
            <p:nvPr/>
          </p:nvSpPr>
          <p:spPr>
            <a:xfrm>
              <a:off x="8991600" y="60674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</p:grpSp>
    </p:spTree>
    <p:extLst>
      <p:ext uri="{BB962C8B-B14F-4D97-AF65-F5344CB8AC3E}">
        <p14:creationId xmlns:p14="http://schemas.microsoft.com/office/powerpoint/2010/main" val="15888019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grpSp>
        <p:nvGrpSpPr>
          <p:cNvPr id="33" name="Group 96">
            <a:extLst>
              <a:ext uri="{FF2B5EF4-FFF2-40B4-BE49-F238E27FC236}">
                <a16:creationId xmlns:a16="http://schemas.microsoft.com/office/drawing/2014/main" id="{F63EEFE8-BEB5-FE15-EADF-A5E38B507923}"/>
              </a:ext>
            </a:extLst>
          </p:cNvPr>
          <p:cNvGrpSpPr/>
          <p:nvPr/>
        </p:nvGrpSpPr>
        <p:grpSpPr>
          <a:xfrm>
            <a:off x="4485667" y="2367361"/>
            <a:ext cx="2371573" cy="2142668"/>
            <a:chOff x="2362200" y="266700"/>
            <a:chExt cx="7305675" cy="6486525"/>
          </a:xfrm>
          <a:solidFill>
            <a:schemeClr val="bg1"/>
          </a:solidFill>
        </p:grpSpPr>
        <p:sp>
          <p:nvSpPr>
            <p:cNvPr id="34" name="Rectangle: Rounded Corners 3">
              <a:extLst>
                <a:ext uri="{FF2B5EF4-FFF2-40B4-BE49-F238E27FC236}">
                  <a16:creationId xmlns:a16="http://schemas.microsoft.com/office/drawing/2014/main" id="{9B666281-7862-B4CC-6CE9-FDEE318C8599}"/>
                </a:ext>
              </a:extLst>
            </p:cNvPr>
            <p:cNvSpPr/>
            <p:nvPr/>
          </p:nvSpPr>
          <p:spPr>
            <a:xfrm>
              <a:off x="23622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5" name="Rectangle: Rounded Corners 4">
              <a:extLst>
                <a:ext uri="{FF2B5EF4-FFF2-40B4-BE49-F238E27FC236}">
                  <a16:creationId xmlns:a16="http://schemas.microsoft.com/office/drawing/2014/main" id="{2C19CDC3-2A0D-4231-E648-2A5EFF3F8149}"/>
                </a:ext>
              </a:extLst>
            </p:cNvPr>
            <p:cNvSpPr/>
            <p:nvPr/>
          </p:nvSpPr>
          <p:spPr>
            <a:xfrm>
              <a:off x="3190875" y="2667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 dirty="0"/>
            </a:p>
          </p:txBody>
        </p:sp>
        <p:sp>
          <p:nvSpPr>
            <p:cNvPr id="36" name="Rectangle: Rounded Corners 5">
              <a:extLst>
                <a:ext uri="{FF2B5EF4-FFF2-40B4-BE49-F238E27FC236}">
                  <a16:creationId xmlns:a16="http://schemas.microsoft.com/office/drawing/2014/main" id="{889C3C3B-094E-B5C3-C735-0C0D41D4F2D8}"/>
                </a:ext>
              </a:extLst>
            </p:cNvPr>
            <p:cNvSpPr/>
            <p:nvPr/>
          </p:nvSpPr>
          <p:spPr>
            <a:xfrm>
              <a:off x="40195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7" name="Rectangle: Rounded Corners 6">
              <a:extLst>
                <a:ext uri="{FF2B5EF4-FFF2-40B4-BE49-F238E27FC236}">
                  <a16:creationId xmlns:a16="http://schemas.microsoft.com/office/drawing/2014/main" id="{579AF9A7-17A2-B398-5C2B-65FC471B6013}"/>
                </a:ext>
              </a:extLst>
            </p:cNvPr>
            <p:cNvSpPr/>
            <p:nvPr/>
          </p:nvSpPr>
          <p:spPr>
            <a:xfrm>
              <a:off x="4848225" y="2667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8" name="Rectangle: Rounded Corners 7">
              <a:extLst>
                <a:ext uri="{FF2B5EF4-FFF2-40B4-BE49-F238E27FC236}">
                  <a16:creationId xmlns:a16="http://schemas.microsoft.com/office/drawing/2014/main" id="{31572124-861E-D460-448C-7EA66BCB96B6}"/>
                </a:ext>
              </a:extLst>
            </p:cNvPr>
            <p:cNvSpPr/>
            <p:nvPr/>
          </p:nvSpPr>
          <p:spPr>
            <a:xfrm>
              <a:off x="56769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39" name="Rectangle: Rounded Corners 8">
              <a:extLst>
                <a:ext uri="{FF2B5EF4-FFF2-40B4-BE49-F238E27FC236}">
                  <a16:creationId xmlns:a16="http://schemas.microsoft.com/office/drawing/2014/main" id="{185F22AC-065A-93BB-846B-BDD01CA44691}"/>
                </a:ext>
              </a:extLst>
            </p:cNvPr>
            <p:cNvSpPr/>
            <p:nvPr/>
          </p:nvSpPr>
          <p:spPr>
            <a:xfrm>
              <a:off x="6505575" y="266700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0" name="Rectangle: Rounded Corners 9">
              <a:extLst>
                <a:ext uri="{FF2B5EF4-FFF2-40B4-BE49-F238E27FC236}">
                  <a16:creationId xmlns:a16="http://schemas.microsoft.com/office/drawing/2014/main" id="{C8C14E39-ED57-5320-94F5-D7D7E8706980}"/>
                </a:ext>
              </a:extLst>
            </p:cNvPr>
            <p:cNvSpPr/>
            <p:nvPr/>
          </p:nvSpPr>
          <p:spPr>
            <a:xfrm>
              <a:off x="733425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1" name="Rectangle: Rounded Corners 10">
              <a:extLst>
                <a:ext uri="{FF2B5EF4-FFF2-40B4-BE49-F238E27FC236}">
                  <a16:creationId xmlns:a16="http://schemas.microsoft.com/office/drawing/2014/main" id="{50BF0C12-0728-EA6A-D755-41EA65DA4F4F}"/>
                </a:ext>
              </a:extLst>
            </p:cNvPr>
            <p:cNvSpPr/>
            <p:nvPr/>
          </p:nvSpPr>
          <p:spPr>
            <a:xfrm>
              <a:off x="8162925" y="266700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2" name="Rectangle: Rounded Corners 11">
              <a:extLst>
                <a:ext uri="{FF2B5EF4-FFF2-40B4-BE49-F238E27FC236}">
                  <a16:creationId xmlns:a16="http://schemas.microsoft.com/office/drawing/2014/main" id="{28B6BF4E-21EF-8C35-73D3-CA096DAD44CC}"/>
                </a:ext>
              </a:extLst>
            </p:cNvPr>
            <p:cNvSpPr/>
            <p:nvPr/>
          </p:nvSpPr>
          <p:spPr>
            <a:xfrm>
              <a:off x="8991600" y="266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3" name="Rectangle: Rounded Corners 15">
              <a:extLst>
                <a:ext uri="{FF2B5EF4-FFF2-40B4-BE49-F238E27FC236}">
                  <a16:creationId xmlns:a16="http://schemas.microsoft.com/office/drawing/2014/main" id="{6DA70CD4-C107-EE96-EB67-9C36788E9187}"/>
                </a:ext>
              </a:extLst>
            </p:cNvPr>
            <p:cNvSpPr/>
            <p:nvPr/>
          </p:nvSpPr>
          <p:spPr>
            <a:xfrm>
              <a:off x="2362200" y="10477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4" name="Rectangle: Rounded Corners 16">
              <a:extLst>
                <a:ext uri="{FF2B5EF4-FFF2-40B4-BE49-F238E27FC236}">
                  <a16:creationId xmlns:a16="http://schemas.microsoft.com/office/drawing/2014/main" id="{53B635AF-8CB9-27B9-546C-426CEFD8CCD1}"/>
                </a:ext>
              </a:extLst>
            </p:cNvPr>
            <p:cNvSpPr/>
            <p:nvPr/>
          </p:nvSpPr>
          <p:spPr>
            <a:xfrm>
              <a:off x="319087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5" name="Rectangle: Rounded Corners 17">
              <a:extLst>
                <a:ext uri="{FF2B5EF4-FFF2-40B4-BE49-F238E27FC236}">
                  <a16:creationId xmlns:a16="http://schemas.microsoft.com/office/drawing/2014/main" id="{4410D455-68A5-3834-BCF4-EF982546835F}"/>
                </a:ext>
              </a:extLst>
            </p:cNvPr>
            <p:cNvSpPr/>
            <p:nvPr/>
          </p:nvSpPr>
          <p:spPr>
            <a:xfrm>
              <a:off x="4019550" y="10477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6" name="Rectangle: Rounded Corners 18">
              <a:extLst>
                <a:ext uri="{FF2B5EF4-FFF2-40B4-BE49-F238E27FC236}">
                  <a16:creationId xmlns:a16="http://schemas.microsoft.com/office/drawing/2014/main" id="{984CDF0F-CAE9-35B9-B14A-BC469D548778}"/>
                </a:ext>
              </a:extLst>
            </p:cNvPr>
            <p:cNvSpPr/>
            <p:nvPr/>
          </p:nvSpPr>
          <p:spPr>
            <a:xfrm>
              <a:off x="4848225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7" name="Rectangle: Rounded Corners 19">
              <a:extLst>
                <a:ext uri="{FF2B5EF4-FFF2-40B4-BE49-F238E27FC236}">
                  <a16:creationId xmlns:a16="http://schemas.microsoft.com/office/drawing/2014/main" id="{AEAA029F-AE60-00C8-996E-01AECC5E2B1E}"/>
                </a:ext>
              </a:extLst>
            </p:cNvPr>
            <p:cNvSpPr/>
            <p:nvPr/>
          </p:nvSpPr>
          <p:spPr>
            <a:xfrm>
              <a:off x="56769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8" name="Rectangle: Rounded Corners 20">
              <a:extLst>
                <a:ext uri="{FF2B5EF4-FFF2-40B4-BE49-F238E27FC236}">
                  <a16:creationId xmlns:a16="http://schemas.microsoft.com/office/drawing/2014/main" id="{46A22605-DAF6-36E5-41A1-9B7257114B6A}"/>
                </a:ext>
              </a:extLst>
            </p:cNvPr>
            <p:cNvSpPr/>
            <p:nvPr/>
          </p:nvSpPr>
          <p:spPr>
            <a:xfrm>
              <a:off x="6505575" y="10477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49" name="Rectangle: Rounded Corners 21">
              <a:extLst>
                <a:ext uri="{FF2B5EF4-FFF2-40B4-BE49-F238E27FC236}">
                  <a16:creationId xmlns:a16="http://schemas.microsoft.com/office/drawing/2014/main" id="{37508599-7B45-0B4D-68FC-33DC4E85A4FB}"/>
                </a:ext>
              </a:extLst>
            </p:cNvPr>
            <p:cNvSpPr/>
            <p:nvPr/>
          </p:nvSpPr>
          <p:spPr>
            <a:xfrm>
              <a:off x="733425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0" name="Rectangle: Rounded Corners 22">
              <a:extLst>
                <a:ext uri="{FF2B5EF4-FFF2-40B4-BE49-F238E27FC236}">
                  <a16:creationId xmlns:a16="http://schemas.microsoft.com/office/drawing/2014/main" id="{22C48432-78FC-CC37-4F44-3C9FC8F06EB9}"/>
                </a:ext>
              </a:extLst>
            </p:cNvPr>
            <p:cNvSpPr/>
            <p:nvPr/>
          </p:nvSpPr>
          <p:spPr>
            <a:xfrm>
              <a:off x="8162925" y="10477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1" name="Rectangle: Rounded Corners 23">
              <a:extLst>
                <a:ext uri="{FF2B5EF4-FFF2-40B4-BE49-F238E27FC236}">
                  <a16:creationId xmlns:a16="http://schemas.microsoft.com/office/drawing/2014/main" id="{36554373-CDEB-5A04-085A-3D8A4BA64926}"/>
                </a:ext>
              </a:extLst>
            </p:cNvPr>
            <p:cNvSpPr/>
            <p:nvPr/>
          </p:nvSpPr>
          <p:spPr>
            <a:xfrm>
              <a:off x="8991600" y="10477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2" name="Rectangle: Rounded Corners 24">
              <a:extLst>
                <a:ext uri="{FF2B5EF4-FFF2-40B4-BE49-F238E27FC236}">
                  <a16:creationId xmlns:a16="http://schemas.microsoft.com/office/drawing/2014/main" id="{916D3C57-22E7-E5F1-6141-FEFA9CCA893C}"/>
                </a:ext>
              </a:extLst>
            </p:cNvPr>
            <p:cNvSpPr/>
            <p:nvPr/>
          </p:nvSpPr>
          <p:spPr>
            <a:xfrm>
              <a:off x="23622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3" name="Rectangle: Rounded Corners 25">
              <a:extLst>
                <a:ext uri="{FF2B5EF4-FFF2-40B4-BE49-F238E27FC236}">
                  <a16:creationId xmlns:a16="http://schemas.microsoft.com/office/drawing/2014/main" id="{2D31AE07-2A92-B28C-9EDA-34AC3A254614}"/>
                </a:ext>
              </a:extLst>
            </p:cNvPr>
            <p:cNvSpPr/>
            <p:nvPr/>
          </p:nvSpPr>
          <p:spPr>
            <a:xfrm>
              <a:off x="31908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4" name="Rectangle: Rounded Corners 26">
              <a:extLst>
                <a:ext uri="{FF2B5EF4-FFF2-40B4-BE49-F238E27FC236}">
                  <a16:creationId xmlns:a16="http://schemas.microsoft.com/office/drawing/2014/main" id="{E240315F-BE38-0D35-6087-7447B9F6DBC0}"/>
                </a:ext>
              </a:extLst>
            </p:cNvPr>
            <p:cNvSpPr/>
            <p:nvPr/>
          </p:nvSpPr>
          <p:spPr>
            <a:xfrm>
              <a:off x="4019550" y="189547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5" name="Rectangle: Rounded Corners 27">
              <a:extLst>
                <a:ext uri="{FF2B5EF4-FFF2-40B4-BE49-F238E27FC236}">
                  <a16:creationId xmlns:a16="http://schemas.microsoft.com/office/drawing/2014/main" id="{7FB91D03-88B0-5163-A56F-EB7BEADDC7F6}"/>
                </a:ext>
              </a:extLst>
            </p:cNvPr>
            <p:cNvSpPr/>
            <p:nvPr/>
          </p:nvSpPr>
          <p:spPr>
            <a:xfrm>
              <a:off x="48482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6" name="Rectangle: Rounded Corners 28">
              <a:extLst>
                <a:ext uri="{FF2B5EF4-FFF2-40B4-BE49-F238E27FC236}">
                  <a16:creationId xmlns:a16="http://schemas.microsoft.com/office/drawing/2014/main" id="{9D2244E2-8F96-13C6-620B-AF075EA63C27}"/>
                </a:ext>
              </a:extLst>
            </p:cNvPr>
            <p:cNvSpPr/>
            <p:nvPr/>
          </p:nvSpPr>
          <p:spPr>
            <a:xfrm>
              <a:off x="5676900" y="189547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7" name="Rectangle: Rounded Corners 29">
              <a:extLst>
                <a:ext uri="{FF2B5EF4-FFF2-40B4-BE49-F238E27FC236}">
                  <a16:creationId xmlns:a16="http://schemas.microsoft.com/office/drawing/2014/main" id="{592A7E79-8B65-82C0-6AA5-0F5A54D5352A}"/>
                </a:ext>
              </a:extLst>
            </p:cNvPr>
            <p:cNvSpPr/>
            <p:nvPr/>
          </p:nvSpPr>
          <p:spPr>
            <a:xfrm>
              <a:off x="650557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8" name="Rectangle: Rounded Corners 30">
              <a:extLst>
                <a:ext uri="{FF2B5EF4-FFF2-40B4-BE49-F238E27FC236}">
                  <a16:creationId xmlns:a16="http://schemas.microsoft.com/office/drawing/2014/main" id="{EF2769FA-2B08-7D6A-6AFB-A9FE935F7E51}"/>
                </a:ext>
              </a:extLst>
            </p:cNvPr>
            <p:cNvSpPr/>
            <p:nvPr/>
          </p:nvSpPr>
          <p:spPr>
            <a:xfrm>
              <a:off x="7334250" y="189547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59" name="Rectangle: Rounded Corners 31">
              <a:extLst>
                <a:ext uri="{FF2B5EF4-FFF2-40B4-BE49-F238E27FC236}">
                  <a16:creationId xmlns:a16="http://schemas.microsoft.com/office/drawing/2014/main" id="{28867EBB-9BDD-4333-C369-623E71257DA4}"/>
                </a:ext>
              </a:extLst>
            </p:cNvPr>
            <p:cNvSpPr/>
            <p:nvPr/>
          </p:nvSpPr>
          <p:spPr>
            <a:xfrm>
              <a:off x="8162925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0" name="Rectangle: Rounded Corners 32">
              <a:extLst>
                <a:ext uri="{FF2B5EF4-FFF2-40B4-BE49-F238E27FC236}">
                  <a16:creationId xmlns:a16="http://schemas.microsoft.com/office/drawing/2014/main" id="{B1A0C28E-8634-6A4A-8BC3-FB43C1AAB686}"/>
                </a:ext>
              </a:extLst>
            </p:cNvPr>
            <p:cNvSpPr/>
            <p:nvPr/>
          </p:nvSpPr>
          <p:spPr>
            <a:xfrm>
              <a:off x="8991600" y="189547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1" name="Rectangle: Rounded Corners 33">
              <a:extLst>
                <a:ext uri="{FF2B5EF4-FFF2-40B4-BE49-F238E27FC236}">
                  <a16:creationId xmlns:a16="http://schemas.microsoft.com/office/drawing/2014/main" id="{7CF25659-5C6B-9A4B-A399-8010E13D349E}"/>
                </a:ext>
              </a:extLst>
            </p:cNvPr>
            <p:cNvSpPr/>
            <p:nvPr/>
          </p:nvSpPr>
          <p:spPr>
            <a:xfrm>
              <a:off x="23622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2" name="Rectangle: Rounded Corners 34">
              <a:extLst>
                <a:ext uri="{FF2B5EF4-FFF2-40B4-BE49-F238E27FC236}">
                  <a16:creationId xmlns:a16="http://schemas.microsoft.com/office/drawing/2014/main" id="{91988FA1-10C6-5291-0A2D-DE3E37882D41}"/>
                </a:ext>
              </a:extLst>
            </p:cNvPr>
            <p:cNvSpPr/>
            <p:nvPr/>
          </p:nvSpPr>
          <p:spPr>
            <a:xfrm>
              <a:off x="3190875" y="27432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3" name="Rectangle: Rounded Corners 35">
              <a:extLst>
                <a:ext uri="{FF2B5EF4-FFF2-40B4-BE49-F238E27FC236}">
                  <a16:creationId xmlns:a16="http://schemas.microsoft.com/office/drawing/2014/main" id="{0AB34D1D-1806-571F-FBB8-7BA650852D9F}"/>
                </a:ext>
              </a:extLst>
            </p:cNvPr>
            <p:cNvSpPr/>
            <p:nvPr/>
          </p:nvSpPr>
          <p:spPr>
            <a:xfrm>
              <a:off x="40195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4" name="Rectangle: Rounded Corners 36">
              <a:extLst>
                <a:ext uri="{FF2B5EF4-FFF2-40B4-BE49-F238E27FC236}">
                  <a16:creationId xmlns:a16="http://schemas.microsoft.com/office/drawing/2014/main" id="{975A3176-A60D-3B76-A047-A3BBAEBD9918}"/>
                </a:ext>
              </a:extLst>
            </p:cNvPr>
            <p:cNvSpPr/>
            <p:nvPr/>
          </p:nvSpPr>
          <p:spPr>
            <a:xfrm>
              <a:off x="4848225" y="27432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5" name="Rectangle: Rounded Corners 37">
              <a:extLst>
                <a:ext uri="{FF2B5EF4-FFF2-40B4-BE49-F238E27FC236}">
                  <a16:creationId xmlns:a16="http://schemas.microsoft.com/office/drawing/2014/main" id="{3E6F85AD-B36A-380B-522B-1F9E13E8093F}"/>
                </a:ext>
              </a:extLst>
            </p:cNvPr>
            <p:cNvSpPr/>
            <p:nvPr/>
          </p:nvSpPr>
          <p:spPr>
            <a:xfrm>
              <a:off x="567690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6" name="Rectangle: Rounded Corners 38">
              <a:extLst>
                <a:ext uri="{FF2B5EF4-FFF2-40B4-BE49-F238E27FC236}">
                  <a16:creationId xmlns:a16="http://schemas.microsoft.com/office/drawing/2014/main" id="{D9DB0B28-8B09-1D21-FE76-0B417B28B6F5}"/>
                </a:ext>
              </a:extLst>
            </p:cNvPr>
            <p:cNvSpPr/>
            <p:nvPr/>
          </p:nvSpPr>
          <p:spPr>
            <a:xfrm>
              <a:off x="6505575" y="27432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7" name="Rectangle: Rounded Corners 39">
              <a:extLst>
                <a:ext uri="{FF2B5EF4-FFF2-40B4-BE49-F238E27FC236}">
                  <a16:creationId xmlns:a16="http://schemas.microsoft.com/office/drawing/2014/main" id="{0481466F-5C90-DEE2-9A84-B60F9412C670}"/>
                </a:ext>
              </a:extLst>
            </p:cNvPr>
            <p:cNvSpPr/>
            <p:nvPr/>
          </p:nvSpPr>
          <p:spPr>
            <a:xfrm>
              <a:off x="7334250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8" name="Rectangle: Rounded Corners 40">
              <a:extLst>
                <a:ext uri="{FF2B5EF4-FFF2-40B4-BE49-F238E27FC236}">
                  <a16:creationId xmlns:a16="http://schemas.microsoft.com/office/drawing/2014/main" id="{3151FAC8-801B-DD8F-1A60-391FA9EE597E}"/>
                </a:ext>
              </a:extLst>
            </p:cNvPr>
            <p:cNvSpPr/>
            <p:nvPr/>
          </p:nvSpPr>
          <p:spPr>
            <a:xfrm>
              <a:off x="8162925" y="27432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69" name="Rectangle: Rounded Corners 41">
              <a:extLst>
                <a:ext uri="{FF2B5EF4-FFF2-40B4-BE49-F238E27FC236}">
                  <a16:creationId xmlns:a16="http://schemas.microsoft.com/office/drawing/2014/main" id="{9BD38525-68A8-335A-019C-C964041E08E0}"/>
                </a:ext>
              </a:extLst>
            </p:cNvPr>
            <p:cNvSpPr/>
            <p:nvPr/>
          </p:nvSpPr>
          <p:spPr>
            <a:xfrm>
              <a:off x="8991600" y="27432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0" name="Rectangle: Rounded Corners 42">
              <a:extLst>
                <a:ext uri="{FF2B5EF4-FFF2-40B4-BE49-F238E27FC236}">
                  <a16:creationId xmlns:a16="http://schemas.microsoft.com/office/drawing/2014/main" id="{5721431C-380E-CF6C-7E81-9D304F3953D7}"/>
                </a:ext>
              </a:extLst>
            </p:cNvPr>
            <p:cNvSpPr/>
            <p:nvPr/>
          </p:nvSpPr>
          <p:spPr>
            <a:xfrm>
              <a:off x="2362200" y="35909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1" name="Rectangle: Rounded Corners 43">
              <a:extLst>
                <a:ext uri="{FF2B5EF4-FFF2-40B4-BE49-F238E27FC236}">
                  <a16:creationId xmlns:a16="http://schemas.microsoft.com/office/drawing/2014/main" id="{19FD8718-D1EF-698B-CDCB-3D744BC05383}"/>
                </a:ext>
              </a:extLst>
            </p:cNvPr>
            <p:cNvSpPr/>
            <p:nvPr/>
          </p:nvSpPr>
          <p:spPr>
            <a:xfrm>
              <a:off x="31908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2" name="Rectangle: Rounded Corners 44">
              <a:extLst>
                <a:ext uri="{FF2B5EF4-FFF2-40B4-BE49-F238E27FC236}">
                  <a16:creationId xmlns:a16="http://schemas.microsoft.com/office/drawing/2014/main" id="{A6173A07-B84F-C62D-C596-93B6A62141EC}"/>
                </a:ext>
              </a:extLst>
            </p:cNvPr>
            <p:cNvSpPr/>
            <p:nvPr/>
          </p:nvSpPr>
          <p:spPr>
            <a:xfrm>
              <a:off x="4019550" y="35909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3" name="Rectangle: Rounded Corners 45">
              <a:extLst>
                <a:ext uri="{FF2B5EF4-FFF2-40B4-BE49-F238E27FC236}">
                  <a16:creationId xmlns:a16="http://schemas.microsoft.com/office/drawing/2014/main" id="{E1AA148C-24F4-E502-0D37-9BC72850C1F9}"/>
                </a:ext>
              </a:extLst>
            </p:cNvPr>
            <p:cNvSpPr/>
            <p:nvPr/>
          </p:nvSpPr>
          <p:spPr>
            <a:xfrm>
              <a:off x="484822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4" name="Rectangle: Rounded Corners 46">
              <a:extLst>
                <a:ext uri="{FF2B5EF4-FFF2-40B4-BE49-F238E27FC236}">
                  <a16:creationId xmlns:a16="http://schemas.microsoft.com/office/drawing/2014/main" id="{2D55373E-DC09-E7B0-0CEC-EB39CD4B8F8F}"/>
                </a:ext>
              </a:extLst>
            </p:cNvPr>
            <p:cNvSpPr/>
            <p:nvPr/>
          </p:nvSpPr>
          <p:spPr>
            <a:xfrm>
              <a:off x="5676900" y="35909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5" name="Rectangle: Rounded Corners 47">
              <a:extLst>
                <a:ext uri="{FF2B5EF4-FFF2-40B4-BE49-F238E27FC236}">
                  <a16:creationId xmlns:a16="http://schemas.microsoft.com/office/drawing/2014/main" id="{45DE271A-AA1E-E424-5C57-F86D7D1C1720}"/>
                </a:ext>
              </a:extLst>
            </p:cNvPr>
            <p:cNvSpPr/>
            <p:nvPr/>
          </p:nvSpPr>
          <p:spPr>
            <a:xfrm>
              <a:off x="6505575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6" name="Rectangle: Rounded Corners 48">
              <a:extLst>
                <a:ext uri="{FF2B5EF4-FFF2-40B4-BE49-F238E27FC236}">
                  <a16:creationId xmlns:a16="http://schemas.microsoft.com/office/drawing/2014/main" id="{7021997C-DCFF-8DA4-0717-F549AF8C098D}"/>
                </a:ext>
              </a:extLst>
            </p:cNvPr>
            <p:cNvSpPr/>
            <p:nvPr/>
          </p:nvSpPr>
          <p:spPr>
            <a:xfrm>
              <a:off x="733425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7" name="Rectangle: Rounded Corners 49">
              <a:extLst>
                <a:ext uri="{FF2B5EF4-FFF2-40B4-BE49-F238E27FC236}">
                  <a16:creationId xmlns:a16="http://schemas.microsoft.com/office/drawing/2014/main" id="{8E4ED271-CC42-8D46-40F1-3D4E5F1AB107}"/>
                </a:ext>
              </a:extLst>
            </p:cNvPr>
            <p:cNvSpPr/>
            <p:nvPr/>
          </p:nvSpPr>
          <p:spPr>
            <a:xfrm>
              <a:off x="8162925" y="35909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8" name="Rectangle: Rounded Corners 50">
              <a:extLst>
                <a:ext uri="{FF2B5EF4-FFF2-40B4-BE49-F238E27FC236}">
                  <a16:creationId xmlns:a16="http://schemas.microsoft.com/office/drawing/2014/main" id="{C92A8368-E5A7-427F-4A72-1BADD007DC38}"/>
                </a:ext>
              </a:extLst>
            </p:cNvPr>
            <p:cNvSpPr/>
            <p:nvPr/>
          </p:nvSpPr>
          <p:spPr>
            <a:xfrm>
              <a:off x="8991600" y="35909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79" name="Rectangle: Rounded Corners 51">
              <a:extLst>
                <a:ext uri="{FF2B5EF4-FFF2-40B4-BE49-F238E27FC236}">
                  <a16:creationId xmlns:a16="http://schemas.microsoft.com/office/drawing/2014/main" id="{7EA39C22-3B99-2F9B-E2C2-3E09AFB4AA7C}"/>
                </a:ext>
              </a:extLst>
            </p:cNvPr>
            <p:cNvSpPr/>
            <p:nvPr/>
          </p:nvSpPr>
          <p:spPr>
            <a:xfrm>
              <a:off x="2362200" y="44386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0" name="Rectangle: Rounded Corners 52">
              <a:extLst>
                <a:ext uri="{FF2B5EF4-FFF2-40B4-BE49-F238E27FC236}">
                  <a16:creationId xmlns:a16="http://schemas.microsoft.com/office/drawing/2014/main" id="{E82CC3B5-5CA4-C396-9B7D-2EBAFFFC9F11}"/>
                </a:ext>
              </a:extLst>
            </p:cNvPr>
            <p:cNvSpPr/>
            <p:nvPr/>
          </p:nvSpPr>
          <p:spPr>
            <a:xfrm>
              <a:off x="31908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1" name="Rectangle: Rounded Corners 53">
              <a:extLst>
                <a:ext uri="{FF2B5EF4-FFF2-40B4-BE49-F238E27FC236}">
                  <a16:creationId xmlns:a16="http://schemas.microsoft.com/office/drawing/2014/main" id="{0D1A52E6-2EAD-5C9E-CCF6-CD9245220B31}"/>
                </a:ext>
              </a:extLst>
            </p:cNvPr>
            <p:cNvSpPr/>
            <p:nvPr/>
          </p:nvSpPr>
          <p:spPr>
            <a:xfrm>
              <a:off x="40195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2" name="Rectangle: Rounded Corners 54">
              <a:extLst>
                <a:ext uri="{FF2B5EF4-FFF2-40B4-BE49-F238E27FC236}">
                  <a16:creationId xmlns:a16="http://schemas.microsoft.com/office/drawing/2014/main" id="{94F6E107-9BDE-D245-111D-8C2E398F6AD1}"/>
                </a:ext>
              </a:extLst>
            </p:cNvPr>
            <p:cNvSpPr/>
            <p:nvPr/>
          </p:nvSpPr>
          <p:spPr>
            <a:xfrm>
              <a:off x="4848225" y="44386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3" name="Rectangle: Rounded Corners 55">
              <a:extLst>
                <a:ext uri="{FF2B5EF4-FFF2-40B4-BE49-F238E27FC236}">
                  <a16:creationId xmlns:a16="http://schemas.microsoft.com/office/drawing/2014/main" id="{C6EE5E66-8260-8275-F7FC-8DF0E618314B}"/>
                </a:ext>
              </a:extLst>
            </p:cNvPr>
            <p:cNvSpPr/>
            <p:nvPr/>
          </p:nvSpPr>
          <p:spPr>
            <a:xfrm>
              <a:off x="5676900" y="44386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4" name="Rectangle: Rounded Corners 56">
              <a:extLst>
                <a:ext uri="{FF2B5EF4-FFF2-40B4-BE49-F238E27FC236}">
                  <a16:creationId xmlns:a16="http://schemas.microsoft.com/office/drawing/2014/main" id="{FB66552C-74FC-E246-9D0F-39BA483EE39E}"/>
                </a:ext>
              </a:extLst>
            </p:cNvPr>
            <p:cNvSpPr/>
            <p:nvPr/>
          </p:nvSpPr>
          <p:spPr>
            <a:xfrm>
              <a:off x="650557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5" name="Rectangle: Rounded Corners 57">
              <a:extLst>
                <a:ext uri="{FF2B5EF4-FFF2-40B4-BE49-F238E27FC236}">
                  <a16:creationId xmlns:a16="http://schemas.microsoft.com/office/drawing/2014/main" id="{0ABA91E1-6472-5499-C13E-8B0257C47988}"/>
                </a:ext>
              </a:extLst>
            </p:cNvPr>
            <p:cNvSpPr/>
            <p:nvPr/>
          </p:nvSpPr>
          <p:spPr>
            <a:xfrm>
              <a:off x="7334250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6" name="Rectangle: Rounded Corners 58">
              <a:extLst>
                <a:ext uri="{FF2B5EF4-FFF2-40B4-BE49-F238E27FC236}">
                  <a16:creationId xmlns:a16="http://schemas.microsoft.com/office/drawing/2014/main" id="{BAF1B558-2A23-EA19-CE43-93C3F45A27BE}"/>
                </a:ext>
              </a:extLst>
            </p:cNvPr>
            <p:cNvSpPr/>
            <p:nvPr/>
          </p:nvSpPr>
          <p:spPr>
            <a:xfrm>
              <a:off x="8162925" y="443865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7" name="Rectangle: Rounded Corners 59">
              <a:extLst>
                <a:ext uri="{FF2B5EF4-FFF2-40B4-BE49-F238E27FC236}">
                  <a16:creationId xmlns:a16="http://schemas.microsoft.com/office/drawing/2014/main" id="{B1AA4C13-5592-99ED-0C38-6B0E9F93793C}"/>
                </a:ext>
              </a:extLst>
            </p:cNvPr>
            <p:cNvSpPr/>
            <p:nvPr/>
          </p:nvSpPr>
          <p:spPr>
            <a:xfrm>
              <a:off x="8991600" y="443865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8" name="Rectangle: Rounded Corners 60">
              <a:extLst>
                <a:ext uri="{FF2B5EF4-FFF2-40B4-BE49-F238E27FC236}">
                  <a16:creationId xmlns:a16="http://schemas.microsoft.com/office/drawing/2014/main" id="{29B1F7C5-E1A6-2274-F353-7765394A4F86}"/>
                </a:ext>
              </a:extLst>
            </p:cNvPr>
            <p:cNvSpPr/>
            <p:nvPr/>
          </p:nvSpPr>
          <p:spPr>
            <a:xfrm>
              <a:off x="23622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89" name="Rectangle: Rounded Corners 61">
              <a:extLst>
                <a:ext uri="{FF2B5EF4-FFF2-40B4-BE49-F238E27FC236}">
                  <a16:creationId xmlns:a16="http://schemas.microsoft.com/office/drawing/2014/main" id="{DA482FD0-F192-62BD-FF0F-2CD9128BECC4}"/>
                </a:ext>
              </a:extLst>
            </p:cNvPr>
            <p:cNvSpPr/>
            <p:nvPr/>
          </p:nvSpPr>
          <p:spPr>
            <a:xfrm>
              <a:off x="319087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0" name="Rectangle: Rounded Corners 62">
              <a:extLst>
                <a:ext uri="{FF2B5EF4-FFF2-40B4-BE49-F238E27FC236}">
                  <a16:creationId xmlns:a16="http://schemas.microsoft.com/office/drawing/2014/main" id="{B6E56733-5A67-4C4E-5C53-340DB6304E9B}"/>
                </a:ext>
              </a:extLst>
            </p:cNvPr>
            <p:cNvSpPr/>
            <p:nvPr/>
          </p:nvSpPr>
          <p:spPr>
            <a:xfrm>
              <a:off x="4019550" y="52197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1" name="Rectangle: Rounded Corners 63">
              <a:extLst>
                <a:ext uri="{FF2B5EF4-FFF2-40B4-BE49-F238E27FC236}">
                  <a16:creationId xmlns:a16="http://schemas.microsoft.com/office/drawing/2014/main" id="{262A205A-9584-DDC0-35ED-D9B7BAFCB412}"/>
                </a:ext>
              </a:extLst>
            </p:cNvPr>
            <p:cNvSpPr/>
            <p:nvPr/>
          </p:nvSpPr>
          <p:spPr>
            <a:xfrm>
              <a:off x="48482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2" name="Rectangle: Rounded Corners 64">
              <a:extLst>
                <a:ext uri="{FF2B5EF4-FFF2-40B4-BE49-F238E27FC236}">
                  <a16:creationId xmlns:a16="http://schemas.microsoft.com/office/drawing/2014/main" id="{7A4CBE6B-B07B-E875-8662-CE06D9F0CA7C}"/>
                </a:ext>
              </a:extLst>
            </p:cNvPr>
            <p:cNvSpPr/>
            <p:nvPr/>
          </p:nvSpPr>
          <p:spPr>
            <a:xfrm>
              <a:off x="56769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3" name="Rectangle: Rounded Corners 65">
              <a:extLst>
                <a:ext uri="{FF2B5EF4-FFF2-40B4-BE49-F238E27FC236}">
                  <a16:creationId xmlns:a16="http://schemas.microsoft.com/office/drawing/2014/main" id="{0F854B51-66AB-5C87-3733-C6E809794A6C}"/>
                </a:ext>
              </a:extLst>
            </p:cNvPr>
            <p:cNvSpPr/>
            <p:nvPr/>
          </p:nvSpPr>
          <p:spPr>
            <a:xfrm>
              <a:off x="6505575" y="52197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4" name="Rectangle: Rounded Corners 66">
              <a:extLst>
                <a:ext uri="{FF2B5EF4-FFF2-40B4-BE49-F238E27FC236}">
                  <a16:creationId xmlns:a16="http://schemas.microsoft.com/office/drawing/2014/main" id="{C424F62E-FDED-3A67-5B14-6AED797BCEE8}"/>
                </a:ext>
              </a:extLst>
            </p:cNvPr>
            <p:cNvSpPr/>
            <p:nvPr/>
          </p:nvSpPr>
          <p:spPr>
            <a:xfrm>
              <a:off x="7334250" y="5219700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5" name="Rectangle: Rounded Corners 67">
              <a:extLst>
                <a:ext uri="{FF2B5EF4-FFF2-40B4-BE49-F238E27FC236}">
                  <a16:creationId xmlns:a16="http://schemas.microsoft.com/office/drawing/2014/main" id="{95EFB4E8-174C-F32D-AB67-118CA2CBD6E3}"/>
                </a:ext>
              </a:extLst>
            </p:cNvPr>
            <p:cNvSpPr/>
            <p:nvPr/>
          </p:nvSpPr>
          <p:spPr>
            <a:xfrm>
              <a:off x="8162925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6" name="Rectangle: Rounded Corners 68">
              <a:extLst>
                <a:ext uri="{FF2B5EF4-FFF2-40B4-BE49-F238E27FC236}">
                  <a16:creationId xmlns:a16="http://schemas.microsoft.com/office/drawing/2014/main" id="{81C6CBEF-0407-2361-8967-204B51462AD8}"/>
                </a:ext>
              </a:extLst>
            </p:cNvPr>
            <p:cNvSpPr/>
            <p:nvPr/>
          </p:nvSpPr>
          <p:spPr>
            <a:xfrm>
              <a:off x="8991600" y="5219700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7" name="Rectangle: Rounded Corners 69">
              <a:extLst>
                <a:ext uri="{FF2B5EF4-FFF2-40B4-BE49-F238E27FC236}">
                  <a16:creationId xmlns:a16="http://schemas.microsoft.com/office/drawing/2014/main" id="{01E3BCA8-EA26-7173-462A-C778C7E64FDF}"/>
                </a:ext>
              </a:extLst>
            </p:cNvPr>
            <p:cNvSpPr/>
            <p:nvPr/>
          </p:nvSpPr>
          <p:spPr>
            <a:xfrm>
              <a:off x="23622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8" name="Rectangle: Rounded Corners 70">
              <a:extLst>
                <a:ext uri="{FF2B5EF4-FFF2-40B4-BE49-F238E27FC236}">
                  <a16:creationId xmlns:a16="http://schemas.microsoft.com/office/drawing/2014/main" id="{3CAEC08B-D55B-E095-C753-F5BFBA11AB79}"/>
                </a:ext>
              </a:extLst>
            </p:cNvPr>
            <p:cNvSpPr/>
            <p:nvPr/>
          </p:nvSpPr>
          <p:spPr>
            <a:xfrm>
              <a:off x="3190875" y="60674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99" name="Rectangle: Rounded Corners 71">
              <a:extLst>
                <a:ext uri="{FF2B5EF4-FFF2-40B4-BE49-F238E27FC236}">
                  <a16:creationId xmlns:a16="http://schemas.microsoft.com/office/drawing/2014/main" id="{732BC0DF-2715-3127-CF5E-BF8D7C20D435}"/>
                </a:ext>
              </a:extLst>
            </p:cNvPr>
            <p:cNvSpPr/>
            <p:nvPr/>
          </p:nvSpPr>
          <p:spPr>
            <a:xfrm>
              <a:off x="4019550" y="60674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0" name="Rectangle: Rounded Corners 72">
              <a:extLst>
                <a:ext uri="{FF2B5EF4-FFF2-40B4-BE49-F238E27FC236}">
                  <a16:creationId xmlns:a16="http://schemas.microsoft.com/office/drawing/2014/main" id="{0FDCCCD5-492D-2CF7-1517-3F8DF8B0F3F3}"/>
                </a:ext>
              </a:extLst>
            </p:cNvPr>
            <p:cNvSpPr/>
            <p:nvPr/>
          </p:nvSpPr>
          <p:spPr>
            <a:xfrm>
              <a:off x="4848225" y="6067425"/>
              <a:ext cx="676275" cy="685800"/>
            </a:xfrm>
            <a:prstGeom prst="roundRect">
              <a:avLst/>
            </a:prstGeom>
            <a:solidFill>
              <a:schemeClr val="bg1"/>
            </a:solidFill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1" name="Rectangle: Rounded Corners 73">
              <a:extLst>
                <a:ext uri="{FF2B5EF4-FFF2-40B4-BE49-F238E27FC236}">
                  <a16:creationId xmlns:a16="http://schemas.microsoft.com/office/drawing/2014/main" id="{82D857AD-056C-E198-916B-58FEB8E30458}"/>
                </a:ext>
              </a:extLst>
            </p:cNvPr>
            <p:cNvSpPr/>
            <p:nvPr/>
          </p:nvSpPr>
          <p:spPr>
            <a:xfrm>
              <a:off x="5676900" y="6067425"/>
              <a:ext cx="676275" cy="685800"/>
            </a:xfrm>
            <a:prstGeom prst="roundRect">
              <a:avLst/>
            </a:prstGeom>
            <a:grp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2" name="Rectangle: Rounded Corners 74">
              <a:extLst>
                <a:ext uri="{FF2B5EF4-FFF2-40B4-BE49-F238E27FC236}">
                  <a16:creationId xmlns:a16="http://schemas.microsoft.com/office/drawing/2014/main" id="{C8243207-022D-53EA-A4CD-17268D1C64EB}"/>
                </a:ext>
              </a:extLst>
            </p:cNvPr>
            <p:cNvSpPr/>
            <p:nvPr/>
          </p:nvSpPr>
          <p:spPr>
            <a:xfrm>
              <a:off x="6505575" y="60674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3" name="Rectangle: Rounded Corners 75">
              <a:extLst>
                <a:ext uri="{FF2B5EF4-FFF2-40B4-BE49-F238E27FC236}">
                  <a16:creationId xmlns:a16="http://schemas.microsoft.com/office/drawing/2014/main" id="{AD5DC991-729E-971B-5460-729723C3904A}"/>
                </a:ext>
              </a:extLst>
            </p:cNvPr>
            <p:cNvSpPr/>
            <p:nvPr/>
          </p:nvSpPr>
          <p:spPr>
            <a:xfrm>
              <a:off x="7334250" y="60674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4" name="Rectangle: Rounded Corners 76">
              <a:extLst>
                <a:ext uri="{FF2B5EF4-FFF2-40B4-BE49-F238E27FC236}">
                  <a16:creationId xmlns:a16="http://schemas.microsoft.com/office/drawing/2014/main" id="{19DD267D-C62A-230D-A200-F4DA2C14DCD7}"/>
                </a:ext>
              </a:extLst>
            </p:cNvPr>
            <p:cNvSpPr/>
            <p:nvPr/>
          </p:nvSpPr>
          <p:spPr>
            <a:xfrm>
              <a:off x="8162925" y="6067425"/>
              <a:ext cx="676275" cy="685800"/>
            </a:xfrm>
            <a:prstGeom prst="roundRect">
              <a:avLst/>
            </a:prstGeom>
            <a:grpFill/>
            <a:ln w="38100"/>
            <a:effectLst>
              <a:glow rad="152400">
                <a:schemeClr val="accent3">
                  <a:satMod val="175000"/>
                </a:schemeClr>
              </a:glo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  <p:sp>
          <p:nvSpPr>
            <p:cNvPr id="105" name="Rectangle: Rounded Corners 77">
              <a:extLst>
                <a:ext uri="{FF2B5EF4-FFF2-40B4-BE49-F238E27FC236}">
                  <a16:creationId xmlns:a16="http://schemas.microsoft.com/office/drawing/2014/main" id="{4C328867-6230-3A11-764F-57276AEBF9AA}"/>
                </a:ext>
              </a:extLst>
            </p:cNvPr>
            <p:cNvSpPr/>
            <p:nvPr/>
          </p:nvSpPr>
          <p:spPr>
            <a:xfrm>
              <a:off x="8991600" y="6067425"/>
              <a:ext cx="676275" cy="685800"/>
            </a:xfrm>
            <a:prstGeom prst="roundRect">
              <a:avLst/>
            </a:prstGeom>
            <a:solidFill>
              <a:schemeClr val="tx1"/>
            </a:solidFill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13"/>
            </a:p>
          </p:txBody>
        </p:sp>
      </p:grpSp>
      <p:sp>
        <p:nvSpPr>
          <p:cNvPr id="106" name="TextBox 97">
            <a:extLst>
              <a:ext uri="{FF2B5EF4-FFF2-40B4-BE49-F238E27FC236}">
                <a16:creationId xmlns:a16="http://schemas.microsoft.com/office/drawing/2014/main" id="{777481A8-1DA0-89D7-0EE3-743E20806D37}"/>
              </a:ext>
            </a:extLst>
          </p:cNvPr>
          <p:cNvSpPr txBox="1"/>
          <p:nvPr/>
        </p:nvSpPr>
        <p:spPr>
          <a:xfrm>
            <a:off x="2519501" y="1202635"/>
            <a:ext cx="3158043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Chromosome:</a:t>
            </a:r>
            <a:br>
              <a:rPr lang="en-GB" sz="1350" b="1" dirty="0"/>
            </a:br>
            <a:r>
              <a:rPr lang="en-GB" sz="1350" b="1" dirty="0"/>
              <a:t>[25,103,86,204,12,165,149,23,205]</a:t>
            </a:r>
          </a:p>
        </p:txBody>
      </p:sp>
      <p:sp>
        <p:nvSpPr>
          <p:cNvPr id="107" name="TextBox 98">
            <a:extLst>
              <a:ext uri="{FF2B5EF4-FFF2-40B4-BE49-F238E27FC236}">
                <a16:creationId xmlns:a16="http://schemas.microsoft.com/office/drawing/2014/main" id="{95F02A7D-BF1B-C1B7-45D1-3F9275C3B58A}"/>
              </a:ext>
            </a:extLst>
          </p:cNvPr>
          <p:cNvSpPr txBox="1"/>
          <p:nvPr/>
        </p:nvSpPr>
        <p:spPr>
          <a:xfrm>
            <a:off x="6099697" y="1202634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Input:</a:t>
            </a:r>
          </a:p>
          <a:p>
            <a:r>
              <a:rPr lang="en-GB" sz="1350" b="1" dirty="0"/>
              <a:t>12 -&gt; [1 1 0 0]</a:t>
            </a:r>
          </a:p>
        </p:txBody>
      </p:sp>
      <p:cxnSp>
        <p:nvCxnSpPr>
          <p:cNvPr id="108" name="Connector: Elbow 100">
            <a:extLst>
              <a:ext uri="{FF2B5EF4-FFF2-40B4-BE49-F238E27FC236}">
                <a16:creationId xmlns:a16="http://schemas.microsoft.com/office/drawing/2014/main" id="{0BE264E3-2081-38C1-410F-5F75A764E4C4}"/>
              </a:ext>
            </a:extLst>
          </p:cNvPr>
          <p:cNvCxnSpPr>
            <a:cxnSpLocks/>
            <a:stCxn id="107" idx="2"/>
            <a:endCxn id="35" idx="0"/>
          </p:cNvCxnSpPr>
          <p:nvPr/>
        </p:nvCxnSpPr>
        <p:spPr>
          <a:xfrm rot="5400000">
            <a:off x="5460650" y="1114255"/>
            <a:ext cx="656896" cy="184931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Connector: Elbow 105">
            <a:extLst>
              <a:ext uri="{FF2B5EF4-FFF2-40B4-BE49-F238E27FC236}">
                <a16:creationId xmlns:a16="http://schemas.microsoft.com/office/drawing/2014/main" id="{3CC08070-DDE6-9A34-FEA8-7075520ACEC5}"/>
              </a:ext>
            </a:extLst>
          </p:cNvPr>
          <p:cNvCxnSpPr>
            <a:cxnSpLocks/>
            <a:stCxn id="107" idx="2"/>
            <a:endCxn id="37" idx="0"/>
          </p:cNvCxnSpPr>
          <p:nvPr/>
        </p:nvCxnSpPr>
        <p:spPr>
          <a:xfrm rot="5400000">
            <a:off x="5729655" y="1383260"/>
            <a:ext cx="656896" cy="131130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Connector: Elbow 108">
            <a:extLst>
              <a:ext uri="{FF2B5EF4-FFF2-40B4-BE49-F238E27FC236}">
                <a16:creationId xmlns:a16="http://schemas.microsoft.com/office/drawing/2014/main" id="{CF2822A9-8858-68EB-AA77-40A8E8675E35}"/>
              </a:ext>
            </a:extLst>
          </p:cNvPr>
          <p:cNvCxnSpPr>
            <a:cxnSpLocks/>
            <a:stCxn id="107" idx="2"/>
            <a:endCxn id="39" idx="0"/>
          </p:cNvCxnSpPr>
          <p:nvPr/>
        </p:nvCxnSpPr>
        <p:spPr>
          <a:xfrm rot="5400000">
            <a:off x="5998660" y="1652265"/>
            <a:ext cx="656896" cy="77329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Connector: Elbow 111">
            <a:extLst>
              <a:ext uri="{FF2B5EF4-FFF2-40B4-BE49-F238E27FC236}">
                <a16:creationId xmlns:a16="http://schemas.microsoft.com/office/drawing/2014/main" id="{D3CB97C4-CFA9-3D0E-DE5B-036C751F36B8}"/>
              </a:ext>
            </a:extLst>
          </p:cNvPr>
          <p:cNvCxnSpPr>
            <a:cxnSpLocks/>
            <a:stCxn id="107" idx="2"/>
            <a:endCxn id="41" idx="0"/>
          </p:cNvCxnSpPr>
          <p:nvPr/>
        </p:nvCxnSpPr>
        <p:spPr>
          <a:xfrm rot="5400000">
            <a:off x="6267665" y="1921270"/>
            <a:ext cx="656896" cy="235287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2" name="TextBox 127">
            <a:extLst>
              <a:ext uri="{FF2B5EF4-FFF2-40B4-BE49-F238E27FC236}">
                <a16:creationId xmlns:a16="http://schemas.microsoft.com/office/drawing/2014/main" id="{03FE8C8E-2C9B-BEE7-2283-F0208808E5B1}"/>
              </a:ext>
            </a:extLst>
          </p:cNvPr>
          <p:cNvSpPr txBox="1"/>
          <p:nvPr/>
        </p:nvSpPr>
        <p:spPr>
          <a:xfrm>
            <a:off x="7360271" y="2957608"/>
            <a:ext cx="1228118" cy="50783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Problem:</a:t>
            </a:r>
            <a:br>
              <a:rPr lang="en-GB" sz="1350" b="1" dirty="0"/>
            </a:br>
            <a:r>
              <a:rPr lang="en-GB" sz="1350" b="1" dirty="0"/>
              <a:t>number +1</a:t>
            </a:r>
          </a:p>
        </p:txBody>
      </p:sp>
      <p:cxnSp>
        <p:nvCxnSpPr>
          <p:cNvPr id="113" name="Connector: Elbow 128">
            <a:extLst>
              <a:ext uri="{FF2B5EF4-FFF2-40B4-BE49-F238E27FC236}">
                <a16:creationId xmlns:a16="http://schemas.microsoft.com/office/drawing/2014/main" id="{11C14C3D-520F-669E-C300-850F57A5309A}"/>
              </a:ext>
            </a:extLst>
          </p:cNvPr>
          <p:cNvCxnSpPr>
            <a:cxnSpLocks/>
            <a:stCxn id="107" idx="3"/>
          </p:cNvCxnSpPr>
          <p:nvPr/>
        </p:nvCxnSpPr>
        <p:spPr>
          <a:xfrm>
            <a:off x="7327815" y="1456550"/>
            <a:ext cx="646515" cy="1448838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Connector: Elbow 133">
            <a:extLst>
              <a:ext uri="{FF2B5EF4-FFF2-40B4-BE49-F238E27FC236}">
                <a16:creationId xmlns:a16="http://schemas.microsoft.com/office/drawing/2014/main" id="{F6F62FFE-47D8-0207-5171-CA7E9D967995}"/>
              </a:ext>
            </a:extLst>
          </p:cNvPr>
          <p:cNvCxnSpPr>
            <a:cxnSpLocks/>
            <a:stCxn id="112" idx="2"/>
            <a:endCxn id="115" idx="3"/>
          </p:cNvCxnSpPr>
          <p:nvPr/>
        </p:nvCxnSpPr>
        <p:spPr>
          <a:xfrm rot="5400000">
            <a:off x="6729080" y="4461465"/>
            <a:ext cx="2241277" cy="249225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TextBox 136">
            <a:extLst>
              <a:ext uri="{FF2B5EF4-FFF2-40B4-BE49-F238E27FC236}">
                <a16:creationId xmlns:a16="http://schemas.microsoft.com/office/drawing/2014/main" id="{5240C3F8-1C91-6D40-1CF6-EB7ACC1C69F3}"/>
              </a:ext>
            </a:extLst>
          </p:cNvPr>
          <p:cNvSpPr txBox="1"/>
          <p:nvPr/>
        </p:nvSpPr>
        <p:spPr>
          <a:xfrm>
            <a:off x="3627787" y="5141176"/>
            <a:ext cx="4097318" cy="113107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Predicted value:		True value:</a:t>
            </a:r>
          </a:p>
          <a:p>
            <a:r>
              <a:rPr lang="en-GB" sz="1350" b="1" dirty="0"/>
              <a:t>[</a:t>
            </a:r>
            <a:r>
              <a:rPr lang="en-GB" sz="1350" b="1" dirty="0">
                <a:solidFill>
                  <a:schemeClr val="accent6"/>
                </a:solidFill>
              </a:rPr>
              <a:t>1</a:t>
            </a:r>
            <a:r>
              <a:rPr lang="en-GB" sz="1350" b="1" dirty="0"/>
              <a:t> </a:t>
            </a:r>
            <a:r>
              <a:rPr lang="en-GB" sz="1350" b="1" dirty="0">
                <a:solidFill>
                  <a:srgbClr val="FF0000"/>
                </a:solidFill>
              </a:rPr>
              <a:t>0</a:t>
            </a:r>
            <a:r>
              <a:rPr lang="en-GB" sz="1350" b="1" dirty="0"/>
              <a:t> </a:t>
            </a:r>
            <a:r>
              <a:rPr lang="en-GB" sz="1350" b="1" dirty="0">
                <a:solidFill>
                  <a:srgbClr val="FF0000"/>
                </a:solidFill>
              </a:rPr>
              <a:t>1 0</a:t>
            </a:r>
            <a:r>
              <a:rPr lang="en-GB" sz="1350" b="1" dirty="0"/>
              <a:t>]			13: [1 1 0 1]</a:t>
            </a:r>
          </a:p>
          <a:p>
            <a:endParaRPr lang="en-GB" sz="1350" b="1" dirty="0"/>
          </a:p>
          <a:p>
            <a:r>
              <a:rPr lang="en-GB" sz="1350" b="1" dirty="0"/>
              <a:t>Distance: </a:t>
            </a:r>
            <a:r>
              <a:rPr lang="en-GB" sz="1350" b="1" dirty="0">
                <a:solidFill>
                  <a:srgbClr val="FF0000"/>
                </a:solidFill>
              </a:rPr>
              <a:t>3</a:t>
            </a:r>
          </a:p>
          <a:p>
            <a:r>
              <a:rPr lang="en-GB" sz="1350" b="1" dirty="0"/>
              <a:t>Fitness: 1/(</a:t>
            </a:r>
            <a:r>
              <a:rPr lang="en-GB" sz="1350" b="1" dirty="0">
                <a:solidFill>
                  <a:srgbClr val="FF0000"/>
                </a:solidFill>
              </a:rPr>
              <a:t>3</a:t>
            </a:r>
            <a:r>
              <a:rPr lang="en-GB" sz="1350" b="1" dirty="0"/>
              <a:t> + 1) = 0.25</a:t>
            </a:r>
          </a:p>
        </p:txBody>
      </p:sp>
      <p:cxnSp>
        <p:nvCxnSpPr>
          <p:cNvPr id="116" name="Connector: Elbow 138">
            <a:extLst>
              <a:ext uri="{FF2B5EF4-FFF2-40B4-BE49-F238E27FC236}">
                <a16:creationId xmlns:a16="http://schemas.microsoft.com/office/drawing/2014/main" id="{6A0F3983-D490-FD52-DCD1-15B2D15E62AE}"/>
              </a:ext>
            </a:extLst>
          </p:cNvPr>
          <p:cNvCxnSpPr>
            <a:cxnSpLocks/>
            <a:stCxn id="98" idx="2"/>
            <a:endCxn id="115" idx="1"/>
          </p:cNvCxnSpPr>
          <p:nvPr/>
        </p:nvCxnSpPr>
        <p:spPr>
          <a:xfrm rot="5400000">
            <a:off x="3647770" y="4490046"/>
            <a:ext cx="1196687" cy="1236652"/>
          </a:xfrm>
          <a:prstGeom prst="bentConnector4">
            <a:avLst>
              <a:gd name="adj1" fmla="val 26371"/>
              <a:gd name="adj2" fmla="val 118485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Connector: Elbow 141">
            <a:extLst>
              <a:ext uri="{FF2B5EF4-FFF2-40B4-BE49-F238E27FC236}">
                <a16:creationId xmlns:a16="http://schemas.microsoft.com/office/drawing/2014/main" id="{EC56B3D6-4824-AFAC-BCC6-769C950F3EF0}"/>
              </a:ext>
            </a:extLst>
          </p:cNvPr>
          <p:cNvCxnSpPr>
            <a:cxnSpLocks/>
            <a:stCxn id="100" idx="2"/>
            <a:endCxn id="115" idx="1"/>
          </p:cNvCxnSpPr>
          <p:nvPr/>
        </p:nvCxnSpPr>
        <p:spPr>
          <a:xfrm rot="5400000">
            <a:off x="3916775" y="4221041"/>
            <a:ext cx="1196687" cy="1774662"/>
          </a:xfrm>
          <a:prstGeom prst="bentConnector4">
            <a:avLst>
              <a:gd name="adj1" fmla="val 26371"/>
              <a:gd name="adj2" fmla="val 112881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Connector: Elbow 143">
            <a:extLst>
              <a:ext uri="{FF2B5EF4-FFF2-40B4-BE49-F238E27FC236}">
                <a16:creationId xmlns:a16="http://schemas.microsoft.com/office/drawing/2014/main" id="{64ADA368-82FF-E1C4-048C-10BC54889D9C}"/>
              </a:ext>
            </a:extLst>
          </p:cNvPr>
          <p:cNvCxnSpPr>
            <a:cxnSpLocks/>
            <a:stCxn id="102" idx="2"/>
            <a:endCxn id="115" idx="1"/>
          </p:cNvCxnSpPr>
          <p:nvPr/>
        </p:nvCxnSpPr>
        <p:spPr>
          <a:xfrm rot="5400000">
            <a:off x="4185780" y="3952036"/>
            <a:ext cx="1196687" cy="2312672"/>
          </a:xfrm>
          <a:prstGeom prst="bentConnector4">
            <a:avLst>
              <a:gd name="adj1" fmla="val 26371"/>
              <a:gd name="adj2" fmla="val 109885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Connector: Elbow 148">
            <a:extLst>
              <a:ext uri="{FF2B5EF4-FFF2-40B4-BE49-F238E27FC236}">
                <a16:creationId xmlns:a16="http://schemas.microsoft.com/office/drawing/2014/main" id="{0DD58DE4-75C4-6B12-AF0C-76D768B78C4A}"/>
              </a:ext>
            </a:extLst>
          </p:cNvPr>
          <p:cNvCxnSpPr>
            <a:cxnSpLocks/>
            <a:stCxn id="104" idx="2"/>
            <a:endCxn id="115" idx="1"/>
          </p:cNvCxnSpPr>
          <p:nvPr/>
        </p:nvCxnSpPr>
        <p:spPr>
          <a:xfrm rot="5400000">
            <a:off x="4454785" y="3683031"/>
            <a:ext cx="1196687" cy="2850682"/>
          </a:xfrm>
          <a:prstGeom prst="bentConnector4">
            <a:avLst>
              <a:gd name="adj1" fmla="val 26371"/>
              <a:gd name="adj2" fmla="val 108019"/>
            </a:avLst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52">
            <a:extLst>
              <a:ext uri="{FF2B5EF4-FFF2-40B4-BE49-F238E27FC236}">
                <a16:creationId xmlns:a16="http://schemas.microsoft.com/office/drawing/2014/main" id="{4A50DBB0-411C-F44C-1B90-C590B941CD9C}"/>
              </a:ext>
            </a:extLst>
          </p:cNvPr>
          <p:cNvCxnSpPr/>
          <p:nvPr/>
        </p:nvCxnSpPr>
        <p:spPr>
          <a:xfrm>
            <a:off x="4229784" y="2367361"/>
            <a:ext cx="0" cy="214266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TextBox 153">
            <a:extLst>
              <a:ext uri="{FF2B5EF4-FFF2-40B4-BE49-F238E27FC236}">
                <a16:creationId xmlns:a16="http://schemas.microsoft.com/office/drawing/2014/main" id="{FD51A140-6960-80B9-04ED-0231ADBCCE71}"/>
              </a:ext>
            </a:extLst>
          </p:cNvPr>
          <p:cNvSpPr txBox="1"/>
          <p:nvPr/>
        </p:nvSpPr>
        <p:spPr>
          <a:xfrm rot="16200000">
            <a:off x="3783845" y="4060800"/>
            <a:ext cx="598374" cy="30008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GB" sz="1350" b="1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19275552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44317" y="-67106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Fitness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Growth</a:t>
            </a:r>
            <a:endParaRPr lang="nl-BE" sz="4800" dirty="0">
              <a:solidFill>
                <a:srgbClr val="1E65C9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kstvak 1">
                <a:extLst>
                  <a:ext uri="{FF2B5EF4-FFF2-40B4-BE49-F238E27FC236}">
                    <a16:creationId xmlns:a16="http://schemas.microsoft.com/office/drawing/2014/main" id="{6E325DD1-29EF-4990-A5EA-FD62017612B2}"/>
                  </a:ext>
                </a:extLst>
              </p:cNvPr>
              <p:cNvSpPr txBox="1"/>
              <p:nvPr/>
            </p:nvSpPr>
            <p:spPr>
              <a:xfrm>
                <a:off x="3518024" y="2757115"/>
                <a:ext cx="4612184" cy="8309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𝐺𝑟</m:t>
                      </m:r>
                      <m:r>
                        <a:rPr lang="pt-BR" sz="5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𝐹𝑛</m:t>
                      </m:r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nl-BE" sz="5400" dirty="0"/>
              </a:p>
            </p:txBody>
          </p:sp>
        </mc:Choice>
        <mc:Fallback>
          <p:sp>
            <p:nvSpPr>
              <p:cNvPr id="2" name="Tekstvak 1">
                <a:extLst>
                  <a:ext uri="{FF2B5EF4-FFF2-40B4-BE49-F238E27FC236}">
                    <a16:creationId xmlns:a16="http://schemas.microsoft.com/office/drawing/2014/main" id="{6E325DD1-29EF-4990-A5EA-FD62017612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8024" y="2757115"/>
                <a:ext cx="4612184" cy="8309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B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325452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44317" y="-67106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Fitness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Growth</a:t>
            </a:r>
            <a:endParaRPr lang="nl-BE" sz="4800" dirty="0">
              <a:solidFill>
                <a:srgbClr val="1E65C9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kstvak 1">
                <a:extLst>
                  <a:ext uri="{FF2B5EF4-FFF2-40B4-BE49-F238E27FC236}">
                    <a16:creationId xmlns:a16="http://schemas.microsoft.com/office/drawing/2014/main" id="{6E325DD1-29EF-4990-A5EA-FD62017612B2}"/>
                  </a:ext>
                </a:extLst>
              </p:cNvPr>
              <p:cNvSpPr txBox="1"/>
              <p:nvPr/>
            </p:nvSpPr>
            <p:spPr>
              <a:xfrm>
                <a:off x="3373907" y="2528515"/>
                <a:ext cx="4612184" cy="156119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nl-NL" sz="5400" b="0" i="1" smtClean="0">
                          <a:latin typeface="Cambria Math" panose="02040503050406030204" pitchFamily="18" charset="0"/>
                        </a:rPr>
                        <m:t>𝐺𝑟</m:t>
                      </m:r>
                      <m:r>
                        <a:rPr lang="pt-BR" sz="540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pt-BR" sz="5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nl-NL" sz="5400" b="0" i="1" smtClean="0">
                              <a:latin typeface="Cambria Math" panose="02040503050406030204" pitchFamily="18" charset="0"/>
                            </a:rPr>
                            <m:t>𝐹𝑛</m:t>
                          </m:r>
                          <m:r>
                            <a:rPr lang="nl-NL" sz="5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nl-NL" sz="5400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nl-NL" sz="5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num>
                        <m:den>
                          <m:r>
                            <a:rPr lang="nl-NL" sz="5400" b="0" i="1" smtClean="0">
                              <a:latin typeface="Cambria Math" panose="02040503050406030204" pitchFamily="18" charset="0"/>
                            </a:rPr>
                            <m:t>1 −</m:t>
                          </m:r>
                          <m:r>
                            <a:rPr lang="nl-NL" sz="5400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nl-NL" sz="5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den>
                      </m:f>
                    </m:oMath>
                  </m:oMathPara>
                </a14:m>
                <a:endParaRPr lang="nl-BE" sz="5400" dirty="0"/>
              </a:p>
            </p:txBody>
          </p:sp>
        </mc:Choice>
        <mc:Fallback>
          <p:sp>
            <p:nvSpPr>
              <p:cNvPr id="2" name="Tekstvak 1">
                <a:extLst>
                  <a:ext uri="{FF2B5EF4-FFF2-40B4-BE49-F238E27FC236}">
                    <a16:creationId xmlns:a16="http://schemas.microsoft.com/office/drawing/2014/main" id="{6E325DD1-29EF-4990-A5EA-FD62017612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3907" y="2528515"/>
                <a:ext cx="4612184" cy="156119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nl-B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522774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tekst, diagram, Plan, Technische tekening&#10;&#10;Automatisch gegenereerde beschrijving">
            <a:extLst>
              <a:ext uri="{FF2B5EF4-FFF2-40B4-BE49-F238E27FC236}">
                <a16:creationId xmlns:a16="http://schemas.microsoft.com/office/drawing/2014/main" id="{022DA5DA-0058-9C49-E2EA-764A2CBEA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678" y="1108214"/>
            <a:ext cx="5153652" cy="5664078"/>
          </a:xfrm>
          <a:prstGeom prst="rect">
            <a:avLst/>
          </a:prstGeom>
        </p:spPr>
      </p:pic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5153652" cy="1108214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Genetic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Algorithms</a:t>
            </a:r>
            <a:endParaRPr lang="nl-BE" sz="4800" dirty="0">
              <a:solidFill>
                <a:srgbClr val="1E65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4316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4748A774-09BC-5406-3789-FAB5F20EDE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5366"/>
            <a:ext cx="12192000" cy="686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763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tekst, diagram, Plan, Technische tekening&#10;&#10;Automatisch gegenereerde beschrijving">
            <a:extLst>
              <a:ext uri="{FF2B5EF4-FFF2-40B4-BE49-F238E27FC236}">
                <a16:creationId xmlns:a16="http://schemas.microsoft.com/office/drawing/2014/main" id="{022DA5DA-0058-9C49-E2EA-764A2CBEAE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33" t="44997" r="3343" b="29156"/>
          <a:stretch/>
        </p:blipFill>
        <p:spPr>
          <a:xfrm>
            <a:off x="-3324452" y="-1426049"/>
            <a:ext cx="18050545" cy="11439505"/>
          </a:xfrm>
          <a:prstGeom prst="rect">
            <a:avLst/>
          </a:prstGeom>
        </p:spPr>
      </p:pic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5153652" cy="1108214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Genetic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Algorithms</a:t>
            </a:r>
            <a:endParaRPr lang="nl-BE" sz="4800" dirty="0">
              <a:solidFill>
                <a:srgbClr val="1E65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5654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tekst, diagram, Plan, Technische tekening&#10;&#10;Automatisch gegenereerde beschrijving">
            <a:extLst>
              <a:ext uri="{FF2B5EF4-FFF2-40B4-BE49-F238E27FC236}">
                <a16:creationId xmlns:a16="http://schemas.microsoft.com/office/drawing/2014/main" id="{022DA5DA-0058-9C49-E2EA-764A2CBEAE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33" t="44997" r="3343" b="29156"/>
          <a:stretch/>
        </p:blipFill>
        <p:spPr>
          <a:xfrm>
            <a:off x="-3324452" y="-1426049"/>
            <a:ext cx="18050545" cy="11439505"/>
          </a:xfrm>
          <a:prstGeom prst="rect">
            <a:avLst/>
          </a:prstGeom>
        </p:spPr>
      </p:pic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5153652" cy="1108214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Genetic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Algorithms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4" name="Afbeelding 3" descr="Afbeelding met tekst, schermopname, Lettertype, Rechthoek&#10;&#10;Automatisch gegenereerde beschrijving">
            <a:extLst>
              <a:ext uri="{FF2B5EF4-FFF2-40B4-BE49-F238E27FC236}">
                <a16:creationId xmlns:a16="http://schemas.microsoft.com/office/drawing/2014/main" id="{21F3FC51-39D9-8731-E22C-5639CEE8A4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958" y="4699784"/>
            <a:ext cx="2900466" cy="201482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Afbeelding 6" descr="Afbeelding met tekst, diagram&#10;&#10;Automatisch gegenereerde beschrijving">
            <a:extLst>
              <a:ext uri="{FF2B5EF4-FFF2-40B4-BE49-F238E27FC236}">
                <a16:creationId xmlns:a16="http://schemas.microsoft.com/office/drawing/2014/main" id="{1E9AF8B3-CAEC-7C8A-A942-43B19DDA31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291" y="4671622"/>
            <a:ext cx="2596685" cy="194072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0538690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5153652" cy="1108214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Genetic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Algorithms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4" name="Afbeelding 3" descr="Afbeelding met tekst, schermopname, Lettertype, Rechthoek&#10;&#10;Automatisch gegenereerde beschrijving">
            <a:extLst>
              <a:ext uri="{FF2B5EF4-FFF2-40B4-BE49-F238E27FC236}">
                <a16:creationId xmlns:a16="http://schemas.microsoft.com/office/drawing/2014/main" id="{21F3FC51-39D9-8731-E22C-5639CEE8A4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450" y="1695450"/>
            <a:ext cx="4991100" cy="3467100"/>
          </a:xfrm>
          <a:prstGeom prst="rect">
            <a:avLst/>
          </a:prstGeom>
        </p:spPr>
      </p:pic>
      <p:pic>
        <p:nvPicPr>
          <p:cNvPr id="7" name="Afbeelding 6" descr="Afbeelding met tekst, diagram&#10;&#10;Automatisch gegenereerde beschrijving">
            <a:extLst>
              <a:ext uri="{FF2B5EF4-FFF2-40B4-BE49-F238E27FC236}">
                <a16:creationId xmlns:a16="http://schemas.microsoft.com/office/drawing/2014/main" id="{1E9AF8B3-CAEC-7C8A-A942-43B19DDA31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325" y="1535887"/>
            <a:ext cx="5467350" cy="4086225"/>
          </a:xfrm>
          <a:prstGeom prst="rect">
            <a:avLst/>
          </a:prstGeom>
        </p:spPr>
      </p:pic>
      <p:pic>
        <p:nvPicPr>
          <p:cNvPr id="10" name="Afbeelding 9" descr="Afbeelding met tekst, diagram, Plan, Technische tekening&#10;&#10;Automatisch gegenereerde beschrijving">
            <a:extLst>
              <a:ext uri="{FF2B5EF4-FFF2-40B4-BE49-F238E27FC236}">
                <a16:creationId xmlns:a16="http://schemas.microsoft.com/office/drawing/2014/main" id="{022DA5DA-0058-9C49-E2EA-764A2CBEAE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678" y="1108214"/>
            <a:ext cx="5153652" cy="566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503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64D259B-C509-AA4C-3BE6-506D0243A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929" y="1859901"/>
            <a:ext cx="3150699" cy="2634343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A6245352-0E8B-D210-67F1-FFEF6730A16C}"/>
              </a:ext>
            </a:extLst>
          </p:cNvPr>
          <p:cNvSpPr txBox="1">
            <a:spLocks/>
          </p:cNvSpPr>
          <p:nvPr/>
        </p:nvSpPr>
        <p:spPr>
          <a:xfrm>
            <a:off x="4110282" y="2323323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26" name="Picture 2" descr="Isolated icon of a neural network. Concept of artificial intelligence ...">
            <a:extLst>
              <a:ext uri="{FF2B5EF4-FFF2-40B4-BE49-F238E27FC236}">
                <a16:creationId xmlns:a16="http://schemas.microsoft.com/office/drawing/2014/main" id="{B2118B4B-70AF-46CF-2689-2F36359AC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1718" y="2060472"/>
            <a:ext cx="2718318" cy="225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197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64D259B-C509-AA4C-3BE6-506D0243A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929" y="1859901"/>
            <a:ext cx="3150699" cy="2634343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A6245352-0E8B-D210-67F1-FFEF6730A16C}"/>
              </a:ext>
            </a:extLst>
          </p:cNvPr>
          <p:cNvSpPr txBox="1">
            <a:spLocks/>
          </p:cNvSpPr>
          <p:nvPr/>
        </p:nvSpPr>
        <p:spPr>
          <a:xfrm>
            <a:off x="4110282" y="2323323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26" name="Picture 2" descr="Isolated icon of a neural network. Concept of artificial intelligence ...">
            <a:extLst>
              <a:ext uri="{FF2B5EF4-FFF2-40B4-BE49-F238E27FC236}">
                <a16:creationId xmlns:a16="http://schemas.microsoft.com/office/drawing/2014/main" id="{B2118B4B-70AF-46CF-2689-2F36359AC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1718" y="2060472"/>
            <a:ext cx="2718318" cy="225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A0158949-DE63-BBE5-5B07-772A99B86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3694"/>
            <a:ext cx="12192000" cy="780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fbeelding 1">
            <a:extLst>
              <a:ext uri="{FF2B5EF4-FFF2-40B4-BE49-F238E27FC236}">
                <a16:creationId xmlns:a16="http://schemas.microsoft.com/office/drawing/2014/main" id="{AF852D00-D72C-2EFC-95D3-815D91FFA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6582" y="3394082"/>
            <a:ext cx="3150699" cy="2634343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D32660B2-5D90-1898-BBE1-0F0F5AD64456}"/>
              </a:ext>
            </a:extLst>
          </p:cNvPr>
          <p:cNvSpPr txBox="1">
            <a:spLocks/>
          </p:cNvSpPr>
          <p:nvPr/>
        </p:nvSpPr>
        <p:spPr>
          <a:xfrm>
            <a:off x="4159750" y="1252564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7" name="Picture 2" descr="Isolated icon of a neural network. Concept of artificial intelligence ...">
            <a:extLst>
              <a:ext uri="{FF2B5EF4-FFF2-40B4-BE49-F238E27FC236}">
                <a16:creationId xmlns:a16="http://schemas.microsoft.com/office/drawing/2014/main" id="{5A7F8B6C-54BB-5873-858B-BC85F05D1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371" y="3594653"/>
            <a:ext cx="2718318" cy="225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69575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64D259B-C509-AA4C-3BE6-506D0243A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929" y="1859901"/>
            <a:ext cx="3150699" cy="2634343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A6245352-0E8B-D210-67F1-FFEF6730A16C}"/>
              </a:ext>
            </a:extLst>
          </p:cNvPr>
          <p:cNvSpPr txBox="1">
            <a:spLocks/>
          </p:cNvSpPr>
          <p:nvPr/>
        </p:nvSpPr>
        <p:spPr>
          <a:xfrm>
            <a:off x="4110282" y="2323323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26" name="Picture 2" descr="Isolated icon of a neural network. Concept of artificial intelligence ...">
            <a:extLst>
              <a:ext uri="{FF2B5EF4-FFF2-40B4-BE49-F238E27FC236}">
                <a16:creationId xmlns:a16="http://schemas.microsoft.com/office/drawing/2014/main" id="{B2118B4B-70AF-46CF-2689-2F36359AC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1718" y="2060472"/>
            <a:ext cx="2718318" cy="225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A0158949-DE63-BBE5-5B07-772A99B86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3694"/>
            <a:ext cx="12192000" cy="780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D32660B2-5D90-1898-BBE1-0F0F5AD64456}"/>
              </a:ext>
            </a:extLst>
          </p:cNvPr>
          <p:cNvSpPr txBox="1">
            <a:spLocks/>
          </p:cNvSpPr>
          <p:nvPr/>
        </p:nvSpPr>
        <p:spPr>
          <a:xfrm>
            <a:off x="4159750" y="1252564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" name="Afbeelding 9" descr="Afbeelding met tekst, diagram, schermopname&#10;&#10;Automatisch gegenereerde beschrijving">
            <a:extLst>
              <a:ext uri="{FF2B5EF4-FFF2-40B4-BE49-F238E27FC236}">
                <a16:creationId xmlns:a16="http://schemas.microsoft.com/office/drawing/2014/main" id="{C8513772-8D37-D483-B204-536BEE22A4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988" y="905068"/>
            <a:ext cx="8011309" cy="544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484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64D259B-C509-AA4C-3BE6-506D0243A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929" y="1859901"/>
            <a:ext cx="3150699" cy="2634343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A6245352-0E8B-D210-67F1-FFEF6730A16C}"/>
              </a:ext>
            </a:extLst>
          </p:cNvPr>
          <p:cNvSpPr txBox="1">
            <a:spLocks/>
          </p:cNvSpPr>
          <p:nvPr/>
        </p:nvSpPr>
        <p:spPr>
          <a:xfrm>
            <a:off x="4110282" y="2323323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26" name="Picture 2" descr="Isolated icon of a neural network. Concept of artificial intelligence ...">
            <a:extLst>
              <a:ext uri="{FF2B5EF4-FFF2-40B4-BE49-F238E27FC236}">
                <a16:creationId xmlns:a16="http://schemas.microsoft.com/office/drawing/2014/main" id="{B2118B4B-70AF-46CF-2689-2F36359AC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1718" y="2060472"/>
            <a:ext cx="2718318" cy="225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A0158949-DE63-BBE5-5B07-772A99B86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3694"/>
            <a:ext cx="12192000" cy="780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D32660B2-5D90-1898-BBE1-0F0F5AD64456}"/>
              </a:ext>
            </a:extLst>
          </p:cNvPr>
          <p:cNvSpPr txBox="1">
            <a:spLocks/>
          </p:cNvSpPr>
          <p:nvPr/>
        </p:nvSpPr>
        <p:spPr>
          <a:xfrm>
            <a:off x="4159750" y="1252564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" name="Afbeelding 9" descr="Afbeelding met tekst, diagram, schermopname&#10;&#10;Automatisch gegenereerde beschrijving">
            <a:extLst>
              <a:ext uri="{FF2B5EF4-FFF2-40B4-BE49-F238E27FC236}">
                <a16:creationId xmlns:a16="http://schemas.microsoft.com/office/drawing/2014/main" id="{C8513772-8D37-D483-B204-536BEE22A4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988" y="905068"/>
            <a:ext cx="8011309" cy="5448945"/>
          </a:xfrm>
          <a:prstGeom prst="rect">
            <a:avLst/>
          </a:prstGeom>
        </p:spPr>
      </p:pic>
      <p:sp>
        <p:nvSpPr>
          <p:cNvPr id="2" name="Ovaal 1">
            <a:extLst>
              <a:ext uri="{FF2B5EF4-FFF2-40B4-BE49-F238E27FC236}">
                <a16:creationId xmlns:a16="http://schemas.microsoft.com/office/drawing/2014/main" id="{07735C7B-21E9-C89F-AB53-4FAC3232A99E}"/>
              </a:ext>
            </a:extLst>
          </p:cNvPr>
          <p:cNvSpPr/>
          <p:nvPr/>
        </p:nvSpPr>
        <p:spPr>
          <a:xfrm>
            <a:off x="1669524" y="5357560"/>
            <a:ext cx="1831215" cy="1782338"/>
          </a:xfrm>
          <a:prstGeom prst="ellipse">
            <a:avLst/>
          </a:prstGeom>
          <a:solidFill>
            <a:srgbClr val="1C8AD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050" name="Picture 2" descr="Download free photo of Time,time of,clock,time indicating,icon - from ...">
            <a:extLst>
              <a:ext uri="{FF2B5EF4-FFF2-40B4-BE49-F238E27FC236}">
                <a16:creationId xmlns:a16="http://schemas.microsoft.com/office/drawing/2014/main" id="{8C137A96-BB99-F1EE-9DDA-558D7C891C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830" y="5484428"/>
            <a:ext cx="1528602" cy="152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00373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70" y="0"/>
            <a:ext cx="3971436" cy="951722"/>
          </a:xfrm>
        </p:spPr>
        <p:txBody>
          <a:bodyPr>
            <a:normAutofit/>
          </a:bodyPr>
          <a:lstStyle/>
          <a:p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Comparison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664D259B-C509-AA4C-3BE6-506D0243A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9929" y="1859901"/>
            <a:ext cx="3150699" cy="2634343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A6245352-0E8B-D210-67F1-FFEF6730A16C}"/>
              </a:ext>
            </a:extLst>
          </p:cNvPr>
          <p:cNvSpPr txBox="1">
            <a:spLocks/>
          </p:cNvSpPr>
          <p:nvPr/>
        </p:nvSpPr>
        <p:spPr>
          <a:xfrm>
            <a:off x="4110282" y="2323323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26" name="Picture 2" descr="Isolated icon of a neural network. Concept of artificial intelligence ...">
            <a:extLst>
              <a:ext uri="{FF2B5EF4-FFF2-40B4-BE49-F238E27FC236}">
                <a16:creationId xmlns:a16="http://schemas.microsoft.com/office/drawing/2014/main" id="{B2118B4B-70AF-46CF-2689-2F36359AC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1718" y="2060472"/>
            <a:ext cx="2718318" cy="225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port Boxing Ring Realistic Background 7873114 Vector Art at Vecteezy">
            <a:extLst>
              <a:ext uri="{FF2B5EF4-FFF2-40B4-BE49-F238E27FC236}">
                <a16:creationId xmlns:a16="http://schemas.microsoft.com/office/drawing/2014/main" id="{A0158949-DE63-BBE5-5B07-772A99B86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3694"/>
            <a:ext cx="12192000" cy="7804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D32660B2-5D90-1898-BBE1-0F0F5AD64456}"/>
              </a:ext>
            </a:extLst>
          </p:cNvPr>
          <p:cNvSpPr txBox="1">
            <a:spLocks/>
          </p:cNvSpPr>
          <p:nvPr/>
        </p:nvSpPr>
        <p:spPr>
          <a:xfrm>
            <a:off x="4159750" y="1252564"/>
            <a:ext cx="3971436" cy="9517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dirty="0">
                <a:solidFill>
                  <a:srgbClr val="1E65C9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VS</a:t>
            </a:r>
            <a:endParaRPr lang="nl-BE" sz="4800" dirty="0">
              <a:solidFill>
                <a:srgbClr val="1E65C9"/>
              </a:solidFill>
            </a:endParaRPr>
          </a:p>
        </p:txBody>
      </p:sp>
      <p:pic>
        <p:nvPicPr>
          <p:cNvPr id="10" name="Afbeelding 9" descr="Afbeelding met tekst, diagram, schermopname&#10;&#10;Automatisch gegenereerde beschrijving">
            <a:extLst>
              <a:ext uri="{FF2B5EF4-FFF2-40B4-BE49-F238E27FC236}">
                <a16:creationId xmlns:a16="http://schemas.microsoft.com/office/drawing/2014/main" id="{C8513772-8D37-D483-B204-536BEE22A4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988" y="905068"/>
            <a:ext cx="8011309" cy="5448945"/>
          </a:xfrm>
          <a:prstGeom prst="rect">
            <a:avLst/>
          </a:prstGeom>
        </p:spPr>
      </p:pic>
      <p:sp>
        <p:nvSpPr>
          <p:cNvPr id="2" name="Ovaal 1">
            <a:extLst>
              <a:ext uri="{FF2B5EF4-FFF2-40B4-BE49-F238E27FC236}">
                <a16:creationId xmlns:a16="http://schemas.microsoft.com/office/drawing/2014/main" id="{07735C7B-21E9-C89F-AB53-4FAC3232A99E}"/>
              </a:ext>
            </a:extLst>
          </p:cNvPr>
          <p:cNvSpPr/>
          <p:nvPr/>
        </p:nvSpPr>
        <p:spPr>
          <a:xfrm>
            <a:off x="1669524" y="5357560"/>
            <a:ext cx="1831215" cy="1782338"/>
          </a:xfrm>
          <a:prstGeom prst="ellipse">
            <a:avLst/>
          </a:prstGeom>
          <a:solidFill>
            <a:srgbClr val="1C8AD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2050" name="Picture 2" descr="Download free photo of Time,time of,clock,time indicating,icon - from ...">
            <a:extLst>
              <a:ext uri="{FF2B5EF4-FFF2-40B4-BE49-F238E27FC236}">
                <a16:creationId xmlns:a16="http://schemas.microsoft.com/office/drawing/2014/main" id="{8C137A96-BB99-F1EE-9DDA-558D7C891C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830" y="5484428"/>
            <a:ext cx="1528602" cy="1528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Ovaal 6">
            <a:extLst>
              <a:ext uri="{FF2B5EF4-FFF2-40B4-BE49-F238E27FC236}">
                <a16:creationId xmlns:a16="http://schemas.microsoft.com/office/drawing/2014/main" id="{65ECB79E-D38A-C859-CA51-B5F0816CDE17}"/>
              </a:ext>
            </a:extLst>
          </p:cNvPr>
          <p:cNvSpPr/>
          <p:nvPr/>
        </p:nvSpPr>
        <p:spPr>
          <a:xfrm>
            <a:off x="8860141" y="5184840"/>
            <a:ext cx="1831215" cy="1782338"/>
          </a:xfrm>
          <a:prstGeom prst="ellipse">
            <a:avLst/>
          </a:prstGeom>
          <a:solidFill>
            <a:srgbClr val="1C8AD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1" name="Afbeelding 10" descr="Afbeelding met flashgeheugen, USB-stick, rit, ontwerp&#10;&#10;Automatisch gegenereerde beschrijving">
            <a:extLst>
              <a:ext uri="{FF2B5EF4-FFF2-40B4-BE49-F238E27FC236}">
                <a16:creationId xmlns:a16="http://schemas.microsoft.com/office/drawing/2014/main" id="{11E23432-2655-D487-8408-FA2BD6CEDEA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27405" y1="67219" x2="27405" y2="67219"/>
                        <a14:foregroundMark x1="62611" y1="45715" x2="62611" y2="457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141" y="5203460"/>
            <a:ext cx="1679907" cy="1679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4728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343" y="1604411"/>
            <a:ext cx="9147313" cy="2838381"/>
          </a:xfrm>
        </p:spPr>
        <p:txBody>
          <a:bodyPr>
            <a:normAutofit/>
          </a:bodyPr>
          <a:lstStyle/>
          <a:p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automata can be trained to recognize patterns, make accurate predictions, and potentially serve as </a:t>
            </a:r>
            <a:r>
              <a:rPr lang="en-US" sz="4800" dirty="0">
                <a:ea typeface="Aptos" panose="020B0004020202020204" pitchFamily="34" charset="0"/>
                <a:cs typeface="Times New Roman" panose="02020603050405020304" pitchFamily="18" charset="0"/>
              </a:rPr>
              <a:t>a </a:t>
            </a:r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form of artificial intelligence (AI)</a:t>
            </a:r>
            <a:r>
              <a:rPr lang="nl-NL" sz="4800" dirty="0"/>
              <a:t> </a:t>
            </a:r>
            <a:endParaRPr lang="nl-BE" sz="4800" dirty="0"/>
          </a:p>
        </p:txBody>
      </p:sp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077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24610" y="2027399"/>
            <a:ext cx="8454210" cy="1232094"/>
          </a:xfrm>
        </p:spPr>
        <p:txBody>
          <a:bodyPr>
            <a:noAutofit/>
          </a:bodyPr>
          <a:lstStyle/>
          <a:p>
            <a:r>
              <a:rPr lang="en-US" sz="4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automata can be trained to recognize patterns, make accurate predictions, and potentially serve as </a:t>
            </a:r>
            <a:r>
              <a:rPr lang="en-US" sz="4000" dirty="0">
                <a:ea typeface="Aptos" panose="020B0004020202020204" pitchFamily="34" charset="0"/>
                <a:cs typeface="Times New Roman" panose="02020603050405020304" pitchFamily="18" charset="0"/>
              </a:rPr>
              <a:t>a </a:t>
            </a:r>
            <a:r>
              <a:rPr lang="en-US" sz="40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form of artificial intelligence (AI)</a:t>
            </a:r>
            <a:r>
              <a:rPr lang="nl-NL" sz="4000" dirty="0"/>
              <a:t> </a:t>
            </a:r>
            <a:endParaRPr lang="nl-BE" sz="4000" dirty="0"/>
          </a:p>
        </p:txBody>
      </p:sp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3" name="Titel 1">
            <a:extLst>
              <a:ext uri="{FF2B5EF4-FFF2-40B4-BE49-F238E27FC236}">
                <a16:creationId xmlns:a16="http://schemas.microsoft.com/office/drawing/2014/main" id="{470C9430-3A97-588A-6958-EAFE2F1A9E6F}"/>
              </a:ext>
            </a:extLst>
          </p:cNvPr>
          <p:cNvSpPr txBox="1">
            <a:spLocks/>
          </p:cNvSpPr>
          <p:nvPr/>
        </p:nvSpPr>
        <p:spPr>
          <a:xfrm>
            <a:off x="4299754" y="2643446"/>
            <a:ext cx="4359053" cy="218958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16600" b="1" dirty="0">
                <a:ea typeface="Aptos" panose="020B0004020202020204" pitchFamily="34" charset="0"/>
                <a:cs typeface="Times New Roman" panose="02020603050405020304" pitchFamily="18" charset="0"/>
              </a:rPr>
              <a:t>YES*</a:t>
            </a:r>
            <a:endParaRPr lang="nl-BE" sz="16600" b="1" dirty="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2F2DB3D2-AD49-5559-6525-F2E455051836}"/>
              </a:ext>
            </a:extLst>
          </p:cNvPr>
          <p:cNvSpPr txBox="1">
            <a:spLocks/>
          </p:cNvSpPr>
          <p:nvPr/>
        </p:nvSpPr>
        <p:spPr>
          <a:xfrm>
            <a:off x="-1353614" y="5146933"/>
            <a:ext cx="8454210" cy="123209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000" dirty="0">
                <a:ea typeface="Aptos" panose="020B0004020202020204" pitchFamily="34" charset="0"/>
                <a:cs typeface="Times New Roman" panose="02020603050405020304" pitchFamily="18" charset="0"/>
              </a:rPr>
              <a:t>*</a:t>
            </a:r>
            <a:r>
              <a:rPr lang="nl-NL" sz="4000" dirty="0" err="1">
                <a:ea typeface="Aptos" panose="020B0004020202020204" pitchFamily="34" charset="0"/>
                <a:cs typeface="Times New Roman" panose="02020603050405020304" pitchFamily="18" charset="0"/>
              </a:rPr>
              <a:t>with</a:t>
            </a:r>
            <a:r>
              <a:rPr lang="nl-NL" sz="40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000" dirty="0" err="1">
                <a:ea typeface="Aptos" panose="020B0004020202020204" pitchFamily="34" charset="0"/>
                <a:cs typeface="Times New Roman" panose="02020603050405020304" pitchFamily="18" charset="0"/>
              </a:rPr>
              <a:t>some</a:t>
            </a:r>
            <a:r>
              <a:rPr lang="nl-NL" sz="4000" dirty="0"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000" dirty="0" err="1">
                <a:ea typeface="Aptos" panose="020B0004020202020204" pitchFamily="34" charset="0"/>
                <a:cs typeface="Times New Roman" panose="02020603050405020304" pitchFamily="18" charset="0"/>
              </a:rPr>
              <a:t>sidemarks</a:t>
            </a:r>
            <a:endParaRPr lang="nl-BE" sz="4000" dirty="0"/>
          </a:p>
        </p:txBody>
      </p:sp>
    </p:spTree>
    <p:extLst>
      <p:ext uri="{BB962C8B-B14F-4D97-AF65-F5344CB8AC3E}">
        <p14:creationId xmlns:p14="http://schemas.microsoft.com/office/powerpoint/2010/main" val="25811676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2343" y="1604411"/>
            <a:ext cx="9147313" cy="2838381"/>
          </a:xfrm>
        </p:spPr>
        <p:txBody>
          <a:bodyPr>
            <a:normAutofit/>
          </a:bodyPr>
          <a:lstStyle/>
          <a:p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automata can be trained to recognize patterns, make accurate predictions, and potentially serve as </a:t>
            </a:r>
            <a:r>
              <a:rPr lang="en-US" sz="4800" dirty="0">
                <a:ea typeface="Aptos" panose="020B0004020202020204" pitchFamily="34" charset="0"/>
                <a:cs typeface="Times New Roman" panose="02020603050405020304" pitchFamily="18" charset="0"/>
              </a:rPr>
              <a:t>a </a:t>
            </a:r>
            <a:r>
              <a:rPr lang="en-US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form of artificial intelligence (AI)</a:t>
            </a:r>
            <a:r>
              <a:rPr lang="nl-NL" sz="4800" dirty="0"/>
              <a:t> </a:t>
            </a:r>
            <a:endParaRPr lang="nl-BE" sz="4800" dirty="0"/>
          </a:p>
        </p:txBody>
      </p:sp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222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144201-7036-C597-9345-A0849594D4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75" y="2320786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Cellular </a:t>
            </a:r>
            <a:r>
              <a:rPr lang="nl-NL" sz="4800" dirty="0" err="1"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/>
          </a:p>
        </p:txBody>
      </p:sp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9935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5481431" y="1485900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5481431" y="2792897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23F0D2DA-297C-0D7D-C7D5-45FF87B712BB}"/>
              </a:ext>
            </a:extLst>
          </p:cNvPr>
          <p:cNvSpPr/>
          <p:nvPr/>
        </p:nvSpPr>
        <p:spPr>
          <a:xfrm>
            <a:off x="6893619" y="279289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FFD4B772-A507-9F57-2CA4-BA5AE6E7AB51}"/>
              </a:ext>
            </a:extLst>
          </p:cNvPr>
          <p:cNvSpPr/>
          <p:nvPr/>
        </p:nvSpPr>
        <p:spPr>
          <a:xfrm>
            <a:off x="5481431" y="4099894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4075872" y="279289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34B19F3E-70FB-F278-EC50-B425F5801E3B}"/>
              </a:ext>
            </a:extLst>
          </p:cNvPr>
          <p:cNvCxnSpPr/>
          <p:nvPr/>
        </p:nvCxnSpPr>
        <p:spPr>
          <a:xfrm>
            <a:off x="6042992" y="2300909"/>
            <a:ext cx="0" cy="8150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Rechte verbindingslijn met pijl 13">
            <a:extLst>
              <a:ext uri="{FF2B5EF4-FFF2-40B4-BE49-F238E27FC236}">
                <a16:creationId xmlns:a16="http://schemas.microsoft.com/office/drawing/2014/main" id="{2E4249D1-4437-4AF1-1003-FE6282581AED}"/>
              </a:ext>
            </a:extLst>
          </p:cNvPr>
          <p:cNvCxnSpPr/>
          <p:nvPr/>
        </p:nvCxnSpPr>
        <p:spPr>
          <a:xfrm>
            <a:off x="6046306" y="3576431"/>
            <a:ext cx="0" cy="81500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met pijl 14">
            <a:extLst>
              <a:ext uri="{FF2B5EF4-FFF2-40B4-BE49-F238E27FC236}">
                <a16:creationId xmlns:a16="http://schemas.microsoft.com/office/drawing/2014/main" id="{110E23A5-D5E9-3268-35FD-A4F5ED206242}"/>
              </a:ext>
            </a:extLst>
          </p:cNvPr>
          <p:cNvCxnSpPr>
            <a:cxnSpLocks/>
          </p:cNvCxnSpPr>
          <p:nvPr/>
        </p:nvCxnSpPr>
        <p:spPr>
          <a:xfrm flipH="1">
            <a:off x="6442215" y="3304761"/>
            <a:ext cx="6841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12AF4DA0-7F9D-2A5E-B4F0-7E8211B4BD53}"/>
              </a:ext>
            </a:extLst>
          </p:cNvPr>
          <p:cNvCxnSpPr>
            <a:cxnSpLocks/>
          </p:cNvCxnSpPr>
          <p:nvPr/>
        </p:nvCxnSpPr>
        <p:spPr>
          <a:xfrm flipH="1">
            <a:off x="4978678" y="3304761"/>
            <a:ext cx="68414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583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5536096" y="2698474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2956896" y="2691847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23F0D2DA-297C-0D7D-C7D5-45FF87B712BB}"/>
              </a:ext>
            </a:extLst>
          </p:cNvPr>
          <p:cNvSpPr/>
          <p:nvPr/>
        </p:nvSpPr>
        <p:spPr>
          <a:xfrm>
            <a:off x="6838951" y="269184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FFD4B772-A507-9F57-2CA4-BA5AE6E7AB51}"/>
              </a:ext>
            </a:extLst>
          </p:cNvPr>
          <p:cNvSpPr/>
          <p:nvPr/>
        </p:nvSpPr>
        <p:spPr>
          <a:xfrm>
            <a:off x="8141806" y="2691845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4246496" y="2698473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6871615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8CACC6BB-A3A1-44DF-EFA7-5ED4127CE0C8}"/>
              </a:ext>
            </a:extLst>
          </p:cNvPr>
          <p:cNvSpPr/>
          <p:nvPr/>
        </p:nvSpPr>
        <p:spPr>
          <a:xfrm>
            <a:off x="5536096" y="2698474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12090952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Non-Uniform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Elementary</a:t>
            </a:r>
            <a:r>
              <a:rPr lang="nl-NL" sz="480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EFFED5CF-09DD-2128-D41B-C7A5A3F438FC}"/>
              </a:ext>
            </a:extLst>
          </p:cNvPr>
          <p:cNvSpPr/>
          <p:nvPr/>
        </p:nvSpPr>
        <p:spPr>
          <a:xfrm>
            <a:off x="2956896" y="2691847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23F0D2DA-297C-0D7D-C7D5-45FF87B712BB}"/>
              </a:ext>
            </a:extLst>
          </p:cNvPr>
          <p:cNvSpPr/>
          <p:nvPr/>
        </p:nvSpPr>
        <p:spPr>
          <a:xfrm>
            <a:off x="6838951" y="2691846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0" name="Rechthoek: afgeronde hoeken 9">
            <a:extLst>
              <a:ext uri="{FF2B5EF4-FFF2-40B4-BE49-F238E27FC236}">
                <a16:creationId xmlns:a16="http://schemas.microsoft.com/office/drawing/2014/main" id="{FFD4B772-A507-9F57-2CA4-BA5AE6E7AB51}"/>
              </a:ext>
            </a:extLst>
          </p:cNvPr>
          <p:cNvSpPr/>
          <p:nvPr/>
        </p:nvSpPr>
        <p:spPr>
          <a:xfrm>
            <a:off x="8141806" y="2691845"/>
            <a:ext cx="1123122" cy="1023731"/>
          </a:xfrm>
          <a:prstGeom prst="roundRect">
            <a:avLst/>
          </a:prstGeom>
          <a:solidFill>
            <a:schemeClr val="tx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8E724F1E-7274-82A7-9DDD-E2AD687C1A1F}"/>
              </a:ext>
            </a:extLst>
          </p:cNvPr>
          <p:cNvSpPr/>
          <p:nvPr/>
        </p:nvSpPr>
        <p:spPr>
          <a:xfrm>
            <a:off x="4246496" y="2698473"/>
            <a:ext cx="1123122" cy="1023731"/>
          </a:xfrm>
          <a:prstGeom prst="round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dirty="0"/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0D97F14A-1C4A-2873-5AEC-A84E99D44025}"/>
              </a:ext>
            </a:extLst>
          </p:cNvPr>
          <p:cNvSpPr txBox="1"/>
          <p:nvPr/>
        </p:nvSpPr>
        <p:spPr>
          <a:xfrm flipH="1">
            <a:off x="3038095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12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F10403E4-A30F-EE7A-2413-65F7FCDE8214}"/>
              </a:ext>
            </a:extLst>
          </p:cNvPr>
          <p:cNvSpPr txBox="1"/>
          <p:nvPr/>
        </p:nvSpPr>
        <p:spPr>
          <a:xfrm flipH="1">
            <a:off x="4216287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144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0FF114D8-E2EB-0711-F306-089999F176A4}"/>
              </a:ext>
            </a:extLst>
          </p:cNvPr>
          <p:cNvSpPr txBox="1"/>
          <p:nvPr/>
        </p:nvSpPr>
        <p:spPr>
          <a:xfrm flipH="1">
            <a:off x="5624300" y="1913029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72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A9AD2124-D7CB-A026-488E-2F9F781F3C29}"/>
              </a:ext>
            </a:extLst>
          </p:cNvPr>
          <p:cNvSpPr txBox="1"/>
          <p:nvPr/>
        </p:nvSpPr>
        <p:spPr>
          <a:xfrm flipH="1">
            <a:off x="6769388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108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E4C0FD39-F687-DFDC-B745-8471E8355A4C}"/>
              </a:ext>
            </a:extLst>
          </p:cNvPr>
          <p:cNvSpPr txBox="1"/>
          <p:nvPr/>
        </p:nvSpPr>
        <p:spPr>
          <a:xfrm flipH="1">
            <a:off x="8162490" y="1923222"/>
            <a:ext cx="12216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4800" dirty="0">
                <a:solidFill>
                  <a:srgbClr val="1E65C9"/>
                </a:solidFill>
                <a:latin typeface="+mj-lt"/>
                <a:cs typeface="Times New Roman" panose="02020603050405020304" pitchFamily="18" charset="0"/>
              </a:rPr>
              <a:t>205</a:t>
            </a:r>
            <a:endParaRPr lang="nl-BE" sz="4800" dirty="0">
              <a:solidFill>
                <a:srgbClr val="1E65C9"/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0857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34" name="Rectangle: Rounded Corners 3">
            <a:extLst>
              <a:ext uri="{FF2B5EF4-FFF2-40B4-BE49-F238E27FC236}">
                <a16:creationId xmlns:a16="http://schemas.microsoft.com/office/drawing/2014/main" id="{9B666281-7862-B4CC-6CE9-FDEE318C8599}"/>
              </a:ext>
            </a:extLst>
          </p:cNvPr>
          <p:cNvSpPr/>
          <p:nvPr/>
        </p:nvSpPr>
        <p:spPr>
          <a:xfrm>
            <a:off x="2791046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5" name="Rectangle: Rounded Corners 4">
            <a:extLst>
              <a:ext uri="{FF2B5EF4-FFF2-40B4-BE49-F238E27FC236}">
                <a16:creationId xmlns:a16="http://schemas.microsoft.com/office/drawing/2014/main" id="{2C19CDC3-2A0D-4231-E648-2A5EFF3F8149}"/>
              </a:ext>
            </a:extLst>
          </p:cNvPr>
          <p:cNvSpPr/>
          <p:nvPr/>
        </p:nvSpPr>
        <p:spPr>
          <a:xfrm>
            <a:off x="3509964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36" name="Rectangle: Rounded Corners 5">
            <a:extLst>
              <a:ext uri="{FF2B5EF4-FFF2-40B4-BE49-F238E27FC236}">
                <a16:creationId xmlns:a16="http://schemas.microsoft.com/office/drawing/2014/main" id="{889C3C3B-094E-B5C3-C735-0C0D41D4F2D8}"/>
              </a:ext>
            </a:extLst>
          </p:cNvPr>
          <p:cNvSpPr/>
          <p:nvPr/>
        </p:nvSpPr>
        <p:spPr>
          <a:xfrm>
            <a:off x="4228882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7" name="Rectangle: Rounded Corners 6">
            <a:extLst>
              <a:ext uri="{FF2B5EF4-FFF2-40B4-BE49-F238E27FC236}">
                <a16:creationId xmlns:a16="http://schemas.microsoft.com/office/drawing/2014/main" id="{579AF9A7-17A2-B398-5C2B-65FC471B6013}"/>
              </a:ext>
            </a:extLst>
          </p:cNvPr>
          <p:cNvSpPr/>
          <p:nvPr/>
        </p:nvSpPr>
        <p:spPr>
          <a:xfrm>
            <a:off x="4947800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8" name="Rectangle: Rounded Corners 7">
            <a:extLst>
              <a:ext uri="{FF2B5EF4-FFF2-40B4-BE49-F238E27FC236}">
                <a16:creationId xmlns:a16="http://schemas.microsoft.com/office/drawing/2014/main" id="{31572124-861E-D460-448C-7EA66BCB96B6}"/>
              </a:ext>
            </a:extLst>
          </p:cNvPr>
          <p:cNvSpPr/>
          <p:nvPr/>
        </p:nvSpPr>
        <p:spPr>
          <a:xfrm>
            <a:off x="5666717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9" name="Rectangle: Rounded Corners 8">
            <a:extLst>
              <a:ext uri="{FF2B5EF4-FFF2-40B4-BE49-F238E27FC236}">
                <a16:creationId xmlns:a16="http://schemas.microsoft.com/office/drawing/2014/main" id="{185F22AC-065A-93BB-846B-BDD01CA44691}"/>
              </a:ext>
            </a:extLst>
          </p:cNvPr>
          <p:cNvSpPr/>
          <p:nvPr/>
        </p:nvSpPr>
        <p:spPr>
          <a:xfrm>
            <a:off x="6385635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0" name="Rectangle: Rounded Corners 9">
            <a:extLst>
              <a:ext uri="{FF2B5EF4-FFF2-40B4-BE49-F238E27FC236}">
                <a16:creationId xmlns:a16="http://schemas.microsoft.com/office/drawing/2014/main" id="{C8C14E39-ED57-5320-94F5-D7D7E8706980}"/>
              </a:ext>
            </a:extLst>
          </p:cNvPr>
          <p:cNvSpPr/>
          <p:nvPr/>
        </p:nvSpPr>
        <p:spPr>
          <a:xfrm>
            <a:off x="7104553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1" name="Rectangle: Rounded Corners 10">
            <a:extLst>
              <a:ext uri="{FF2B5EF4-FFF2-40B4-BE49-F238E27FC236}">
                <a16:creationId xmlns:a16="http://schemas.microsoft.com/office/drawing/2014/main" id="{50BF0C12-0728-EA6A-D755-41EA65DA4F4F}"/>
              </a:ext>
            </a:extLst>
          </p:cNvPr>
          <p:cNvSpPr/>
          <p:nvPr/>
        </p:nvSpPr>
        <p:spPr>
          <a:xfrm>
            <a:off x="7823471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2" name="Rectangle: Rounded Corners 11">
            <a:extLst>
              <a:ext uri="{FF2B5EF4-FFF2-40B4-BE49-F238E27FC236}">
                <a16:creationId xmlns:a16="http://schemas.microsoft.com/office/drawing/2014/main" id="{28B6BF4E-21EF-8C35-73D3-CA096DAD44CC}"/>
              </a:ext>
            </a:extLst>
          </p:cNvPr>
          <p:cNvSpPr/>
          <p:nvPr/>
        </p:nvSpPr>
        <p:spPr>
          <a:xfrm>
            <a:off x="8542389" y="29148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</p:spTree>
    <p:extLst>
      <p:ext uri="{BB962C8B-B14F-4D97-AF65-F5344CB8AC3E}">
        <p14:creationId xmlns:p14="http://schemas.microsoft.com/office/powerpoint/2010/main" val="16300792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 descr="Afbeelding met Lettertype, tekst, Graphics, schermopname&#10;&#10;Automatisch gegenereerde beschrijving">
            <a:extLst>
              <a:ext uri="{FF2B5EF4-FFF2-40B4-BE49-F238E27FC236}">
                <a16:creationId xmlns:a16="http://schemas.microsoft.com/office/drawing/2014/main" id="{7D980227-CC51-CE2E-F4C9-6DF9EEC0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257" y="5023791"/>
            <a:ext cx="2213115" cy="1690821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C84BE9C-F902-C7FC-CC61-C08EA16B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82656" y="94420"/>
            <a:ext cx="8000999" cy="1108214"/>
          </a:xfrm>
        </p:spPr>
        <p:txBody>
          <a:bodyPr>
            <a:normAutofit/>
          </a:bodyPr>
          <a:lstStyle/>
          <a:p>
            <a:r>
              <a:rPr lang="nl-NL" sz="4800" dirty="0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Learning Cellular </a:t>
            </a:r>
            <a:r>
              <a:rPr lang="nl-NL" sz="4800" dirty="0" err="1">
                <a:solidFill>
                  <a:srgbClr val="1E65C9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Automata</a:t>
            </a:r>
            <a:endParaRPr lang="nl-BE" sz="4800" dirty="0">
              <a:solidFill>
                <a:srgbClr val="1E65C9"/>
              </a:solidFill>
            </a:endParaRPr>
          </a:p>
        </p:txBody>
      </p:sp>
      <p:sp>
        <p:nvSpPr>
          <p:cNvPr id="34" name="Rectangle: Rounded Corners 3">
            <a:extLst>
              <a:ext uri="{FF2B5EF4-FFF2-40B4-BE49-F238E27FC236}">
                <a16:creationId xmlns:a16="http://schemas.microsoft.com/office/drawing/2014/main" id="{9B666281-7862-B4CC-6CE9-FDEE318C8599}"/>
              </a:ext>
            </a:extLst>
          </p:cNvPr>
          <p:cNvSpPr/>
          <p:nvPr/>
        </p:nvSpPr>
        <p:spPr>
          <a:xfrm>
            <a:off x="2761229" y="143123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5" name="Rectangle: Rounded Corners 4">
            <a:extLst>
              <a:ext uri="{FF2B5EF4-FFF2-40B4-BE49-F238E27FC236}">
                <a16:creationId xmlns:a16="http://schemas.microsoft.com/office/drawing/2014/main" id="{2C19CDC3-2A0D-4231-E648-2A5EFF3F8149}"/>
              </a:ext>
            </a:extLst>
          </p:cNvPr>
          <p:cNvSpPr/>
          <p:nvPr/>
        </p:nvSpPr>
        <p:spPr>
          <a:xfrm>
            <a:off x="3480147" y="1431233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 dirty="0"/>
          </a:p>
        </p:txBody>
      </p:sp>
      <p:sp>
        <p:nvSpPr>
          <p:cNvPr id="36" name="Rectangle: Rounded Corners 5">
            <a:extLst>
              <a:ext uri="{FF2B5EF4-FFF2-40B4-BE49-F238E27FC236}">
                <a16:creationId xmlns:a16="http://schemas.microsoft.com/office/drawing/2014/main" id="{889C3C3B-094E-B5C3-C735-0C0D41D4F2D8}"/>
              </a:ext>
            </a:extLst>
          </p:cNvPr>
          <p:cNvSpPr/>
          <p:nvPr/>
        </p:nvSpPr>
        <p:spPr>
          <a:xfrm>
            <a:off x="4199065" y="143123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7" name="Rectangle: Rounded Corners 6">
            <a:extLst>
              <a:ext uri="{FF2B5EF4-FFF2-40B4-BE49-F238E27FC236}">
                <a16:creationId xmlns:a16="http://schemas.microsoft.com/office/drawing/2014/main" id="{579AF9A7-17A2-B398-5C2B-65FC471B6013}"/>
              </a:ext>
            </a:extLst>
          </p:cNvPr>
          <p:cNvSpPr/>
          <p:nvPr/>
        </p:nvSpPr>
        <p:spPr>
          <a:xfrm>
            <a:off x="4917983" y="1431233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8" name="Rectangle: Rounded Corners 7">
            <a:extLst>
              <a:ext uri="{FF2B5EF4-FFF2-40B4-BE49-F238E27FC236}">
                <a16:creationId xmlns:a16="http://schemas.microsoft.com/office/drawing/2014/main" id="{31572124-861E-D460-448C-7EA66BCB96B6}"/>
              </a:ext>
            </a:extLst>
          </p:cNvPr>
          <p:cNvSpPr/>
          <p:nvPr/>
        </p:nvSpPr>
        <p:spPr>
          <a:xfrm>
            <a:off x="5636900" y="143123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39" name="Rectangle: Rounded Corners 8">
            <a:extLst>
              <a:ext uri="{FF2B5EF4-FFF2-40B4-BE49-F238E27FC236}">
                <a16:creationId xmlns:a16="http://schemas.microsoft.com/office/drawing/2014/main" id="{185F22AC-065A-93BB-846B-BDD01CA44691}"/>
              </a:ext>
            </a:extLst>
          </p:cNvPr>
          <p:cNvSpPr/>
          <p:nvPr/>
        </p:nvSpPr>
        <p:spPr>
          <a:xfrm>
            <a:off x="6355818" y="1431233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0" name="Rectangle: Rounded Corners 9">
            <a:extLst>
              <a:ext uri="{FF2B5EF4-FFF2-40B4-BE49-F238E27FC236}">
                <a16:creationId xmlns:a16="http://schemas.microsoft.com/office/drawing/2014/main" id="{C8C14E39-ED57-5320-94F5-D7D7E8706980}"/>
              </a:ext>
            </a:extLst>
          </p:cNvPr>
          <p:cNvSpPr/>
          <p:nvPr/>
        </p:nvSpPr>
        <p:spPr>
          <a:xfrm>
            <a:off x="7074736" y="143123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1" name="Rectangle: Rounded Corners 10">
            <a:extLst>
              <a:ext uri="{FF2B5EF4-FFF2-40B4-BE49-F238E27FC236}">
                <a16:creationId xmlns:a16="http://schemas.microsoft.com/office/drawing/2014/main" id="{50BF0C12-0728-EA6A-D755-41EA65DA4F4F}"/>
              </a:ext>
            </a:extLst>
          </p:cNvPr>
          <p:cNvSpPr/>
          <p:nvPr/>
        </p:nvSpPr>
        <p:spPr>
          <a:xfrm>
            <a:off x="7793654" y="1431233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2" name="Rectangle: Rounded Corners 11">
            <a:extLst>
              <a:ext uri="{FF2B5EF4-FFF2-40B4-BE49-F238E27FC236}">
                <a16:creationId xmlns:a16="http://schemas.microsoft.com/office/drawing/2014/main" id="{28B6BF4E-21EF-8C35-73D3-CA096DAD44CC}"/>
              </a:ext>
            </a:extLst>
          </p:cNvPr>
          <p:cNvSpPr/>
          <p:nvPr/>
        </p:nvSpPr>
        <p:spPr>
          <a:xfrm>
            <a:off x="8512572" y="143123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3" name="Rectangle: Rounded Corners 15">
            <a:extLst>
              <a:ext uri="{FF2B5EF4-FFF2-40B4-BE49-F238E27FC236}">
                <a16:creationId xmlns:a16="http://schemas.microsoft.com/office/drawing/2014/main" id="{6DA70CD4-C107-EE96-EB67-9C36788E9187}"/>
              </a:ext>
            </a:extLst>
          </p:cNvPr>
          <p:cNvSpPr/>
          <p:nvPr/>
        </p:nvSpPr>
        <p:spPr>
          <a:xfrm>
            <a:off x="2761229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4" name="Rectangle: Rounded Corners 16">
            <a:extLst>
              <a:ext uri="{FF2B5EF4-FFF2-40B4-BE49-F238E27FC236}">
                <a16:creationId xmlns:a16="http://schemas.microsoft.com/office/drawing/2014/main" id="{53B635AF-8CB9-27B9-546C-426CEFD8CCD1}"/>
              </a:ext>
            </a:extLst>
          </p:cNvPr>
          <p:cNvSpPr/>
          <p:nvPr/>
        </p:nvSpPr>
        <p:spPr>
          <a:xfrm>
            <a:off x="3480147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5" name="Rectangle: Rounded Corners 17">
            <a:extLst>
              <a:ext uri="{FF2B5EF4-FFF2-40B4-BE49-F238E27FC236}">
                <a16:creationId xmlns:a16="http://schemas.microsoft.com/office/drawing/2014/main" id="{4410D455-68A5-3834-BCF4-EF982546835F}"/>
              </a:ext>
            </a:extLst>
          </p:cNvPr>
          <p:cNvSpPr/>
          <p:nvPr/>
        </p:nvSpPr>
        <p:spPr>
          <a:xfrm>
            <a:off x="4199065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6" name="Rectangle: Rounded Corners 18">
            <a:extLst>
              <a:ext uri="{FF2B5EF4-FFF2-40B4-BE49-F238E27FC236}">
                <a16:creationId xmlns:a16="http://schemas.microsoft.com/office/drawing/2014/main" id="{984CDF0F-CAE9-35B9-B14A-BC469D548778}"/>
              </a:ext>
            </a:extLst>
          </p:cNvPr>
          <p:cNvSpPr/>
          <p:nvPr/>
        </p:nvSpPr>
        <p:spPr>
          <a:xfrm>
            <a:off x="4917983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7" name="Rectangle: Rounded Corners 19">
            <a:extLst>
              <a:ext uri="{FF2B5EF4-FFF2-40B4-BE49-F238E27FC236}">
                <a16:creationId xmlns:a16="http://schemas.microsoft.com/office/drawing/2014/main" id="{AEAA029F-AE60-00C8-996E-01AECC5E2B1E}"/>
              </a:ext>
            </a:extLst>
          </p:cNvPr>
          <p:cNvSpPr/>
          <p:nvPr/>
        </p:nvSpPr>
        <p:spPr>
          <a:xfrm>
            <a:off x="5636900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8" name="Rectangle: Rounded Corners 20">
            <a:extLst>
              <a:ext uri="{FF2B5EF4-FFF2-40B4-BE49-F238E27FC236}">
                <a16:creationId xmlns:a16="http://schemas.microsoft.com/office/drawing/2014/main" id="{46A22605-DAF6-36E5-41A1-9B7257114B6A}"/>
              </a:ext>
            </a:extLst>
          </p:cNvPr>
          <p:cNvSpPr/>
          <p:nvPr/>
        </p:nvSpPr>
        <p:spPr>
          <a:xfrm>
            <a:off x="6355818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49" name="Rectangle: Rounded Corners 21">
            <a:extLst>
              <a:ext uri="{FF2B5EF4-FFF2-40B4-BE49-F238E27FC236}">
                <a16:creationId xmlns:a16="http://schemas.microsoft.com/office/drawing/2014/main" id="{37508599-7B45-0B4D-68FC-33DC4E85A4FB}"/>
              </a:ext>
            </a:extLst>
          </p:cNvPr>
          <p:cNvSpPr/>
          <p:nvPr/>
        </p:nvSpPr>
        <p:spPr>
          <a:xfrm>
            <a:off x="7074736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0" name="Rectangle: Rounded Corners 22">
            <a:extLst>
              <a:ext uri="{FF2B5EF4-FFF2-40B4-BE49-F238E27FC236}">
                <a16:creationId xmlns:a16="http://schemas.microsoft.com/office/drawing/2014/main" id="{22C48432-78FC-CC37-4F44-3C9FC8F06EB9}"/>
              </a:ext>
            </a:extLst>
          </p:cNvPr>
          <p:cNvSpPr/>
          <p:nvPr/>
        </p:nvSpPr>
        <p:spPr>
          <a:xfrm>
            <a:off x="7793654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1" name="Rectangle: Rounded Corners 23">
            <a:extLst>
              <a:ext uri="{FF2B5EF4-FFF2-40B4-BE49-F238E27FC236}">
                <a16:creationId xmlns:a16="http://schemas.microsoft.com/office/drawing/2014/main" id="{36554373-CDEB-5A04-085A-3D8A4BA64926}"/>
              </a:ext>
            </a:extLst>
          </p:cNvPr>
          <p:cNvSpPr/>
          <p:nvPr/>
        </p:nvSpPr>
        <p:spPr>
          <a:xfrm>
            <a:off x="8512572" y="201677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2" name="Rectangle: Rounded Corners 24">
            <a:extLst>
              <a:ext uri="{FF2B5EF4-FFF2-40B4-BE49-F238E27FC236}">
                <a16:creationId xmlns:a16="http://schemas.microsoft.com/office/drawing/2014/main" id="{916D3C57-22E7-E5F1-6141-FEFA9CCA893C}"/>
              </a:ext>
            </a:extLst>
          </p:cNvPr>
          <p:cNvSpPr/>
          <p:nvPr/>
        </p:nvSpPr>
        <p:spPr>
          <a:xfrm>
            <a:off x="2761229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3" name="Rectangle: Rounded Corners 25">
            <a:extLst>
              <a:ext uri="{FF2B5EF4-FFF2-40B4-BE49-F238E27FC236}">
                <a16:creationId xmlns:a16="http://schemas.microsoft.com/office/drawing/2014/main" id="{2D31AE07-2A92-B28C-9EDA-34AC3A254614}"/>
              </a:ext>
            </a:extLst>
          </p:cNvPr>
          <p:cNvSpPr/>
          <p:nvPr/>
        </p:nvSpPr>
        <p:spPr>
          <a:xfrm>
            <a:off x="3480147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4" name="Rectangle: Rounded Corners 26">
            <a:extLst>
              <a:ext uri="{FF2B5EF4-FFF2-40B4-BE49-F238E27FC236}">
                <a16:creationId xmlns:a16="http://schemas.microsoft.com/office/drawing/2014/main" id="{E240315F-BE38-0D35-6087-7447B9F6DBC0}"/>
              </a:ext>
            </a:extLst>
          </p:cNvPr>
          <p:cNvSpPr/>
          <p:nvPr/>
        </p:nvSpPr>
        <p:spPr>
          <a:xfrm>
            <a:off x="4199065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5" name="Rectangle: Rounded Corners 27">
            <a:extLst>
              <a:ext uri="{FF2B5EF4-FFF2-40B4-BE49-F238E27FC236}">
                <a16:creationId xmlns:a16="http://schemas.microsoft.com/office/drawing/2014/main" id="{7FB91D03-88B0-5163-A56F-EB7BEADDC7F6}"/>
              </a:ext>
            </a:extLst>
          </p:cNvPr>
          <p:cNvSpPr/>
          <p:nvPr/>
        </p:nvSpPr>
        <p:spPr>
          <a:xfrm>
            <a:off x="4917983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6" name="Rectangle: Rounded Corners 28">
            <a:extLst>
              <a:ext uri="{FF2B5EF4-FFF2-40B4-BE49-F238E27FC236}">
                <a16:creationId xmlns:a16="http://schemas.microsoft.com/office/drawing/2014/main" id="{9D2244E2-8F96-13C6-620B-AF075EA63C27}"/>
              </a:ext>
            </a:extLst>
          </p:cNvPr>
          <p:cNvSpPr/>
          <p:nvPr/>
        </p:nvSpPr>
        <p:spPr>
          <a:xfrm>
            <a:off x="5636900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7" name="Rectangle: Rounded Corners 29">
            <a:extLst>
              <a:ext uri="{FF2B5EF4-FFF2-40B4-BE49-F238E27FC236}">
                <a16:creationId xmlns:a16="http://schemas.microsoft.com/office/drawing/2014/main" id="{592A7E79-8B65-82C0-6AA5-0F5A54D5352A}"/>
              </a:ext>
            </a:extLst>
          </p:cNvPr>
          <p:cNvSpPr/>
          <p:nvPr/>
        </p:nvSpPr>
        <p:spPr>
          <a:xfrm>
            <a:off x="6355818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8" name="Rectangle: Rounded Corners 30">
            <a:extLst>
              <a:ext uri="{FF2B5EF4-FFF2-40B4-BE49-F238E27FC236}">
                <a16:creationId xmlns:a16="http://schemas.microsoft.com/office/drawing/2014/main" id="{EF2769FA-2B08-7D6A-6AFB-A9FE935F7E51}"/>
              </a:ext>
            </a:extLst>
          </p:cNvPr>
          <p:cNvSpPr/>
          <p:nvPr/>
        </p:nvSpPr>
        <p:spPr>
          <a:xfrm>
            <a:off x="7074736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59" name="Rectangle: Rounded Corners 31">
            <a:extLst>
              <a:ext uri="{FF2B5EF4-FFF2-40B4-BE49-F238E27FC236}">
                <a16:creationId xmlns:a16="http://schemas.microsoft.com/office/drawing/2014/main" id="{28867EBB-9BDD-4333-C369-623E71257DA4}"/>
              </a:ext>
            </a:extLst>
          </p:cNvPr>
          <p:cNvSpPr/>
          <p:nvPr/>
        </p:nvSpPr>
        <p:spPr>
          <a:xfrm>
            <a:off x="7793654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0" name="Rectangle: Rounded Corners 32">
            <a:extLst>
              <a:ext uri="{FF2B5EF4-FFF2-40B4-BE49-F238E27FC236}">
                <a16:creationId xmlns:a16="http://schemas.microsoft.com/office/drawing/2014/main" id="{B1A0C28E-8634-6A4A-8BC3-FB43C1AAB686}"/>
              </a:ext>
            </a:extLst>
          </p:cNvPr>
          <p:cNvSpPr/>
          <p:nvPr/>
        </p:nvSpPr>
        <p:spPr>
          <a:xfrm>
            <a:off x="8512572" y="265230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1" name="Rectangle: Rounded Corners 33">
            <a:extLst>
              <a:ext uri="{FF2B5EF4-FFF2-40B4-BE49-F238E27FC236}">
                <a16:creationId xmlns:a16="http://schemas.microsoft.com/office/drawing/2014/main" id="{7CF25659-5C6B-9A4B-A399-8010E13D349E}"/>
              </a:ext>
            </a:extLst>
          </p:cNvPr>
          <p:cNvSpPr/>
          <p:nvPr/>
        </p:nvSpPr>
        <p:spPr>
          <a:xfrm>
            <a:off x="2761229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2" name="Rectangle: Rounded Corners 34">
            <a:extLst>
              <a:ext uri="{FF2B5EF4-FFF2-40B4-BE49-F238E27FC236}">
                <a16:creationId xmlns:a16="http://schemas.microsoft.com/office/drawing/2014/main" id="{91988FA1-10C6-5291-0A2D-DE3E37882D41}"/>
              </a:ext>
            </a:extLst>
          </p:cNvPr>
          <p:cNvSpPr/>
          <p:nvPr/>
        </p:nvSpPr>
        <p:spPr>
          <a:xfrm>
            <a:off x="3480147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3" name="Rectangle: Rounded Corners 35">
            <a:extLst>
              <a:ext uri="{FF2B5EF4-FFF2-40B4-BE49-F238E27FC236}">
                <a16:creationId xmlns:a16="http://schemas.microsoft.com/office/drawing/2014/main" id="{0AB34D1D-1806-571F-FBB8-7BA650852D9F}"/>
              </a:ext>
            </a:extLst>
          </p:cNvPr>
          <p:cNvSpPr/>
          <p:nvPr/>
        </p:nvSpPr>
        <p:spPr>
          <a:xfrm>
            <a:off x="4199065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4" name="Rectangle: Rounded Corners 36">
            <a:extLst>
              <a:ext uri="{FF2B5EF4-FFF2-40B4-BE49-F238E27FC236}">
                <a16:creationId xmlns:a16="http://schemas.microsoft.com/office/drawing/2014/main" id="{975A3176-A60D-3B76-A047-A3BBAEBD9918}"/>
              </a:ext>
            </a:extLst>
          </p:cNvPr>
          <p:cNvSpPr/>
          <p:nvPr/>
        </p:nvSpPr>
        <p:spPr>
          <a:xfrm>
            <a:off x="4917983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5" name="Rectangle: Rounded Corners 37">
            <a:extLst>
              <a:ext uri="{FF2B5EF4-FFF2-40B4-BE49-F238E27FC236}">
                <a16:creationId xmlns:a16="http://schemas.microsoft.com/office/drawing/2014/main" id="{3E6F85AD-B36A-380B-522B-1F9E13E8093F}"/>
              </a:ext>
            </a:extLst>
          </p:cNvPr>
          <p:cNvSpPr/>
          <p:nvPr/>
        </p:nvSpPr>
        <p:spPr>
          <a:xfrm>
            <a:off x="5636900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6" name="Rectangle: Rounded Corners 38">
            <a:extLst>
              <a:ext uri="{FF2B5EF4-FFF2-40B4-BE49-F238E27FC236}">
                <a16:creationId xmlns:a16="http://schemas.microsoft.com/office/drawing/2014/main" id="{D9DB0B28-8B09-1D21-FE76-0B417B28B6F5}"/>
              </a:ext>
            </a:extLst>
          </p:cNvPr>
          <p:cNvSpPr/>
          <p:nvPr/>
        </p:nvSpPr>
        <p:spPr>
          <a:xfrm>
            <a:off x="6355818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7" name="Rectangle: Rounded Corners 39">
            <a:extLst>
              <a:ext uri="{FF2B5EF4-FFF2-40B4-BE49-F238E27FC236}">
                <a16:creationId xmlns:a16="http://schemas.microsoft.com/office/drawing/2014/main" id="{0481466F-5C90-DEE2-9A84-B60F9412C670}"/>
              </a:ext>
            </a:extLst>
          </p:cNvPr>
          <p:cNvSpPr/>
          <p:nvPr/>
        </p:nvSpPr>
        <p:spPr>
          <a:xfrm>
            <a:off x="7074736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8" name="Rectangle: Rounded Corners 40">
            <a:extLst>
              <a:ext uri="{FF2B5EF4-FFF2-40B4-BE49-F238E27FC236}">
                <a16:creationId xmlns:a16="http://schemas.microsoft.com/office/drawing/2014/main" id="{3151FAC8-801B-DD8F-1A60-391FA9EE597E}"/>
              </a:ext>
            </a:extLst>
          </p:cNvPr>
          <p:cNvSpPr/>
          <p:nvPr/>
        </p:nvSpPr>
        <p:spPr>
          <a:xfrm>
            <a:off x="7793654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69" name="Rectangle: Rounded Corners 41">
            <a:extLst>
              <a:ext uri="{FF2B5EF4-FFF2-40B4-BE49-F238E27FC236}">
                <a16:creationId xmlns:a16="http://schemas.microsoft.com/office/drawing/2014/main" id="{9BD38525-68A8-335A-019C-C964041E08E0}"/>
              </a:ext>
            </a:extLst>
          </p:cNvPr>
          <p:cNvSpPr/>
          <p:nvPr/>
        </p:nvSpPr>
        <p:spPr>
          <a:xfrm>
            <a:off x="8512572" y="3287835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0" name="Rectangle: Rounded Corners 42">
            <a:extLst>
              <a:ext uri="{FF2B5EF4-FFF2-40B4-BE49-F238E27FC236}">
                <a16:creationId xmlns:a16="http://schemas.microsoft.com/office/drawing/2014/main" id="{5721431C-380E-CF6C-7E81-9D304F3953D7}"/>
              </a:ext>
            </a:extLst>
          </p:cNvPr>
          <p:cNvSpPr/>
          <p:nvPr/>
        </p:nvSpPr>
        <p:spPr>
          <a:xfrm>
            <a:off x="2761229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1" name="Rectangle: Rounded Corners 43">
            <a:extLst>
              <a:ext uri="{FF2B5EF4-FFF2-40B4-BE49-F238E27FC236}">
                <a16:creationId xmlns:a16="http://schemas.microsoft.com/office/drawing/2014/main" id="{19FD8718-D1EF-698B-CDCB-3D744BC05383}"/>
              </a:ext>
            </a:extLst>
          </p:cNvPr>
          <p:cNvSpPr/>
          <p:nvPr/>
        </p:nvSpPr>
        <p:spPr>
          <a:xfrm>
            <a:off x="3480147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2" name="Rectangle: Rounded Corners 44">
            <a:extLst>
              <a:ext uri="{FF2B5EF4-FFF2-40B4-BE49-F238E27FC236}">
                <a16:creationId xmlns:a16="http://schemas.microsoft.com/office/drawing/2014/main" id="{A6173A07-B84F-C62D-C596-93B6A62141EC}"/>
              </a:ext>
            </a:extLst>
          </p:cNvPr>
          <p:cNvSpPr/>
          <p:nvPr/>
        </p:nvSpPr>
        <p:spPr>
          <a:xfrm>
            <a:off x="4199065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3" name="Rectangle: Rounded Corners 45">
            <a:extLst>
              <a:ext uri="{FF2B5EF4-FFF2-40B4-BE49-F238E27FC236}">
                <a16:creationId xmlns:a16="http://schemas.microsoft.com/office/drawing/2014/main" id="{E1AA148C-24F4-E502-0D37-9BC72850C1F9}"/>
              </a:ext>
            </a:extLst>
          </p:cNvPr>
          <p:cNvSpPr/>
          <p:nvPr/>
        </p:nvSpPr>
        <p:spPr>
          <a:xfrm>
            <a:off x="4917983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4" name="Rectangle: Rounded Corners 46">
            <a:extLst>
              <a:ext uri="{FF2B5EF4-FFF2-40B4-BE49-F238E27FC236}">
                <a16:creationId xmlns:a16="http://schemas.microsoft.com/office/drawing/2014/main" id="{2D55373E-DC09-E7B0-0CEC-EB39CD4B8F8F}"/>
              </a:ext>
            </a:extLst>
          </p:cNvPr>
          <p:cNvSpPr/>
          <p:nvPr/>
        </p:nvSpPr>
        <p:spPr>
          <a:xfrm>
            <a:off x="5636900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5" name="Rectangle: Rounded Corners 47">
            <a:extLst>
              <a:ext uri="{FF2B5EF4-FFF2-40B4-BE49-F238E27FC236}">
                <a16:creationId xmlns:a16="http://schemas.microsoft.com/office/drawing/2014/main" id="{45DE271A-AA1E-E424-5C57-F86D7D1C1720}"/>
              </a:ext>
            </a:extLst>
          </p:cNvPr>
          <p:cNvSpPr/>
          <p:nvPr/>
        </p:nvSpPr>
        <p:spPr>
          <a:xfrm>
            <a:off x="6355818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6" name="Rectangle: Rounded Corners 48">
            <a:extLst>
              <a:ext uri="{FF2B5EF4-FFF2-40B4-BE49-F238E27FC236}">
                <a16:creationId xmlns:a16="http://schemas.microsoft.com/office/drawing/2014/main" id="{7021997C-DCFF-8DA4-0717-F549AF8C098D}"/>
              </a:ext>
            </a:extLst>
          </p:cNvPr>
          <p:cNvSpPr/>
          <p:nvPr/>
        </p:nvSpPr>
        <p:spPr>
          <a:xfrm>
            <a:off x="7074736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7" name="Rectangle: Rounded Corners 49">
            <a:extLst>
              <a:ext uri="{FF2B5EF4-FFF2-40B4-BE49-F238E27FC236}">
                <a16:creationId xmlns:a16="http://schemas.microsoft.com/office/drawing/2014/main" id="{8E4ED271-CC42-8D46-40F1-3D4E5F1AB107}"/>
              </a:ext>
            </a:extLst>
          </p:cNvPr>
          <p:cNvSpPr/>
          <p:nvPr/>
        </p:nvSpPr>
        <p:spPr>
          <a:xfrm>
            <a:off x="7793654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8" name="Rectangle: Rounded Corners 50">
            <a:extLst>
              <a:ext uri="{FF2B5EF4-FFF2-40B4-BE49-F238E27FC236}">
                <a16:creationId xmlns:a16="http://schemas.microsoft.com/office/drawing/2014/main" id="{C92A8368-E5A7-427F-4A72-1BADD007DC38}"/>
              </a:ext>
            </a:extLst>
          </p:cNvPr>
          <p:cNvSpPr/>
          <p:nvPr/>
        </p:nvSpPr>
        <p:spPr>
          <a:xfrm>
            <a:off x="8512572" y="3923364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79" name="Rectangle: Rounded Corners 51">
            <a:extLst>
              <a:ext uri="{FF2B5EF4-FFF2-40B4-BE49-F238E27FC236}">
                <a16:creationId xmlns:a16="http://schemas.microsoft.com/office/drawing/2014/main" id="{7EA39C22-3B99-2F9B-E2C2-3E09AFB4AA7C}"/>
              </a:ext>
            </a:extLst>
          </p:cNvPr>
          <p:cNvSpPr/>
          <p:nvPr/>
        </p:nvSpPr>
        <p:spPr>
          <a:xfrm>
            <a:off x="2761229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0" name="Rectangle: Rounded Corners 52">
            <a:extLst>
              <a:ext uri="{FF2B5EF4-FFF2-40B4-BE49-F238E27FC236}">
                <a16:creationId xmlns:a16="http://schemas.microsoft.com/office/drawing/2014/main" id="{E82CC3B5-5CA4-C396-9B7D-2EBAFFFC9F11}"/>
              </a:ext>
            </a:extLst>
          </p:cNvPr>
          <p:cNvSpPr/>
          <p:nvPr/>
        </p:nvSpPr>
        <p:spPr>
          <a:xfrm>
            <a:off x="3480147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1" name="Rectangle: Rounded Corners 53">
            <a:extLst>
              <a:ext uri="{FF2B5EF4-FFF2-40B4-BE49-F238E27FC236}">
                <a16:creationId xmlns:a16="http://schemas.microsoft.com/office/drawing/2014/main" id="{0D1A52E6-2EAD-5C9E-CCF6-CD9245220B31}"/>
              </a:ext>
            </a:extLst>
          </p:cNvPr>
          <p:cNvSpPr/>
          <p:nvPr/>
        </p:nvSpPr>
        <p:spPr>
          <a:xfrm>
            <a:off x="4199065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2" name="Rectangle: Rounded Corners 54">
            <a:extLst>
              <a:ext uri="{FF2B5EF4-FFF2-40B4-BE49-F238E27FC236}">
                <a16:creationId xmlns:a16="http://schemas.microsoft.com/office/drawing/2014/main" id="{94F6E107-9BDE-D245-111D-8C2E398F6AD1}"/>
              </a:ext>
            </a:extLst>
          </p:cNvPr>
          <p:cNvSpPr/>
          <p:nvPr/>
        </p:nvSpPr>
        <p:spPr>
          <a:xfrm>
            <a:off x="4917983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3" name="Rectangle: Rounded Corners 55">
            <a:extLst>
              <a:ext uri="{FF2B5EF4-FFF2-40B4-BE49-F238E27FC236}">
                <a16:creationId xmlns:a16="http://schemas.microsoft.com/office/drawing/2014/main" id="{C6EE5E66-8260-8275-F7FC-8DF0E618314B}"/>
              </a:ext>
            </a:extLst>
          </p:cNvPr>
          <p:cNvSpPr/>
          <p:nvPr/>
        </p:nvSpPr>
        <p:spPr>
          <a:xfrm>
            <a:off x="5636900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4" name="Rectangle: Rounded Corners 56">
            <a:extLst>
              <a:ext uri="{FF2B5EF4-FFF2-40B4-BE49-F238E27FC236}">
                <a16:creationId xmlns:a16="http://schemas.microsoft.com/office/drawing/2014/main" id="{FB66552C-74FC-E246-9D0F-39BA483EE39E}"/>
              </a:ext>
            </a:extLst>
          </p:cNvPr>
          <p:cNvSpPr/>
          <p:nvPr/>
        </p:nvSpPr>
        <p:spPr>
          <a:xfrm>
            <a:off x="6355818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5" name="Rectangle: Rounded Corners 57">
            <a:extLst>
              <a:ext uri="{FF2B5EF4-FFF2-40B4-BE49-F238E27FC236}">
                <a16:creationId xmlns:a16="http://schemas.microsoft.com/office/drawing/2014/main" id="{0ABA91E1-6472-5499-C13E-8B0257C47988}"/>
              </a:ext>
            </a:extLst>
          </p:cNvPr>
          <p:cNvSpPr/>
          <p:nvPr/>
        </p:nvSpPr>
        <p:spPr>
          <a:xfrm>
            <a:off x="7074736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6" name="Rectangle: Rounded Corners 58">
            <a:extLst>
              <a:ext uri="{FF2B5EF4-FFF2-40B4-BE49-F238E27FC236}">
                <a16:creationId xmlns:a16="http://schemas.microsoft.com/office/drawing/2014/main" id="{BAF1B558-2A23-EA19-CE43-93C3F45A27BE}"/>
              </a:ext>
            </a:extLst>
          </p:cNvPr>
          <p:cNvSpPr/>
          <p:nvPr/>
        </p:nvSpPr>
        <p:spPr>
          <a:xfrm>
            <a:off x="7793654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7" name="Rectangle: Rounded Corners 59">
            <a:extLst>
              <a:ext uri="{FF2B5EF4-FFF2-40B4-BE49-F238E27FC236}">
                <a16:creationId xmlns:a16="http://schemas.microsoft.com/office/drawing/2014/main" id="{B1AA4C13-5592-99ED-0C38-6B0E9F93793C}"/>
              </a:ext>
            </a:extLst>
          </p:cNvPr>
          <p:cNvSpPr/>
          <p:nvPr/>
        </p:nvSpPr>
        <p:spPr>
          <a:xfrm>
            <a:off x="8512572" y="4558893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8" name="Rectangle: Rounded Corners 60">
            <a:extLst>
              <a:ext uri="{FF2B5EF4-FFF2-40B4-BE49-F238E27FC236}">
                <a16:creationId xmlns:a16="http://schemas.microsoft.com/office/drawing/2014/main" id="{29B1F7C5-E1A6-2274-F353-7765394A4F86}"/>
              </a:ext>
            </a:extLst>
          </p:cNvPr>
          <p:cNvSpPr/>
          <p:nvPr/>
        </p:nvSpPr>
        <p:spPr>
          <a:xfrm>
            <a:off x="2761229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89" name="Rectangle: Rounded Corners 61">
            <a:extLst>
              <a:ext uri="{FF2B5EF4-FFF2-40B4-BE49-F238E27FC236}">
                <a16:creationId xmlns:a16="http://schemas.microsoft.com/office/drawing/2014/main" id="{DA482FD0-F192-62BD-FF0F-2CD9128BECC4}"/>
              </a:ext>
            </a:extLst>
          </p:cNvPr>
          <p:cNvSpPr/>
          <p:nvPr/>
        </p:nvSpPr>
        <p:spPr>
          <a:xfrm>
            <a:off x="3480147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0" name="Rectangle: Rounded Corners 62">
            <a:extLst>
              <a:ext uri="{FF2B5EF4-FFF2-40B4-BE49-F238E27FC236}">
                <a16:creationId xmlns:a16="http://schemas.microsoft.com/office/drawing/2014/main" id="{B6E56733-5A67-4C4E-5C53-340DB6304E9B}"/>
              </a:ext>
            </a:extLst>
          </p:cNvPr>
          <p:cNvSpPr/>
          <p:nvPr/>
        </p:nvSpPr>
        <p:spPr>
          <a:xfrm>
            <a:off x="4199065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1" name="Rectangle: Rounded Corners 63">
            <a:extLst>
              <a:ext uri="{FF2B5EF4-FFF2-40B4-BE49-F238E27FC236}">
                <a16:creationId xmlns:a16="http://schemas.microsoft.com/office/drawing/2014/main" id="{262A205A-9584-DDC0-35ED-D9B7BAFCB412}"/>
              </a:ext>
            </a:extLst>
          </p:cNvPr>
          <p:cNvSpPr/>
          <p:nvPr/>
        </p:nvSpPr>
        <p:spPr>
          <a:xfrm>
            <a:off x="4917983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2" name="Rectangle: Rounded Corners 64">
            <a:extLst>
              <a:ext uri="{FF2B5EF4-FFF2-40B4-BE49-F238E27FC236}">
                <a16:creationId xmlns:a16="http://schemas.microsoft.com/office/drawing/2014/main" id="{7A4CBE6B-B07B-E875-8662-CE06D9F0CA7C}"/>
              </a:ext>
            </a:extLst>
          </p:cNvPr>
          <p:cNvSpPr/>
          <p:nvPr/>
        </p:nvSpPr>
        <p:spPr>
          <a:xfrm>
            <a:off x="5636900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3" name="Rectangle: Rounded Corners 65">
            <a:extLst>
              <a:ext uri="{FF2B5EF4-FFF2-40B4-BE49-F238E27FC236}">
                <a16:creationId xmlns:a16="http://schemas.microsoft.com/office/drawing/2014/main" id="{0F854B51-66AB-5C87-3733-C6E809794A6C}"/>
              </a:ext>
            </a:extLst>
          </p:cNvPr>
          <p:cNvSpPr/>
          <p:nvPr/>
        </p:nvSpPr>
        <p:spPr>
          <a:xfrm>
            <a:off x="6355818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4" name="Rectangle: Rounded Corners 66">
            <a:extLst>
              <a:ext uri="{FF2B5EF4-FFF2-40B4-BE49-F238E27FC236}">
                <a16:creationId xmlns:a16="http://schemas.microsoft.com/office/drawing/2014/main" id="{C424F62E-FDED-3A67-5B14-6AED797BCEE8}"/>
              </a:ext>
            </a:extLst>
          </p:cNvPr>
          <p:cNvSpPr/>
          <p:nvPr/>
        </p:nvSpPr>
        <p:spPr>
          <a:xfrm>
            <a:off x="7074736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5" name="Rectangle: Rounded Corners 67">
            <a:extLst>
              <a:ext uri="{FF2B5EF4-FFF2-40B4-BE49-F238E27FC236}">
                <a16:creationId xmlns:a16="http://schemas.microsoft.com/office/drawing/2014/main" id="{95EFB4E8-174C-F32D-AB67-118CA2CBD6E3}"/>
              </a:ext>
            </a:extLst>
          </p:cNvPr>
          <p:cNvSpPr/>
          <p:nvPr/>
        </p:nvSpPr>
        <p:spPr>
          <a:xfrm>
            <a:off x="7793654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6" name="Rectangle: Rounded Corners 68">
            <a:extLst>
              <a:ext uri="{FF2B5EF4-FFF2-40B4-BE49-F238E27FC236}">
                <a16:creationId xmlns:a16="http://schemas.microsoft.com/office/drawing/2014/main" id="{81C6CBEF-0407-2361-8967-204B51462AD8}"/>
              </a:ext>
            </a:extLst>
          </p:cNvPr>
          <p:cNvSpPr/>
          <p:nvPr/>
        </p:nvSpPr>
        <p:spPr>
          <a:xfrm>
            <a:off x="8512572" y="5144437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7" name="Rectangle: Rounded Corners 69">
            <a:extLst>
              <a:ext uri="{FF2B5EF4-FFF2-40B4-BE49-F238E27FC236}">
                <a16:creationId xmlns:a16="http://schemas.microsoft.com/office/drawing/2014/main" id="{01E3BCA8-EA26-7173-462A-C778C7E64FDF}"/>
              </a:ext>
            </a:extLst>
          </p:cNvPr>
          <p:cNvSpPr/>
          <p:nvPr/>
        </p:nvSpPr>
        <p:spPr>
          <a:xfrm>
            <a:off x="2761229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8" name="Rectangle: Rounded Corners 70">
            <a:extLst>
              <a:ext uri="{FF2B5EF4-FFF2-40B4-BE49-F238E27FC236}">
                <a16:creationId xmlns:a16="http://schemas.microsoft.com/office/drawing/2014/main" id="{3CAEC08B-D55B-E095-C753-F5BFBA11AB79}"/>
              </a:ext>
            </a:extLst>
          </p:cNvPr>
          <p:cNvSpPr/>
          <p:nvPr/>
        </p:nvSpPr>
        <p:spPr>
          <a:xfrm>
            <a:off x="3480147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99" name="Rectangle: Rounded Corners 71">
            <a:extLst>
              <a:ext uri="{FF2B5EF4-FFF2-40B4-BE49-F238E27FC236}">
                <a16:creationId xmlns:a16="http://schemas.microsoft.com/office/drawing/2014/main" id="{732BC0DF-2715-3127-CF5E-BF8D7C20D435}"/>
              </a:ext>
            </a:extLst>
          </p:cNvPr>
          <p:cNvSpPr/>
          <p:nvPr/>
        </p:nvSpPr>
        <p:spPr>
          <a:xfrm>
            <a:off x="4199065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0" name="Rectangle: Rounded Corners 72">
            <a:extLst>
              <a:ext uri="{FF2B5EF4-FFF2-40B4-BE49-F238E27FC236}">
                <a16:creationId xmlns:a16="http://schemas.microsoft.com/office/drawing/2014/main" id="{0FDCCCD5-492D-2CF7-1517-3F8DF8B0F3F3}"/>
              </a:ext>
            </a:extLst>
          </p:cNvPr>
          <p:cNvSpPr/>
          <p:nvPr/>
        </p:nvSpPr>
        <p:spPr>
          <a:xfrm>
            <a:off x="4917983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1" name="Rectangle: Rounded Corners 73">
            <a:extLst>
              <a:ext uri="{FF2B5EF4-FFF2-40B4-BE49-F238E27FC236}">
                <a16:creationId xmlns:a16="http://schemas.microsoft.com/office/drawing/2014/main" id="{82D857AD-056C-E198-916B-58FEB8E30458}"/>
              </a:ext>
            </a:extLst>
          </p:cNvPr>
          <p:cNvSpPr/>
          <p:nvPr/>
        </p:nvSpPr>
        <p:spPr>
          <a:xfrm>
            <a:off x="5636900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2" name="Rectangle: Rounded Corners 74">
            <a:extLst>
              <a:ext uri="{FF2B5EF4-FFF2-40B4-BE49-F238E27FC236}">
                <a16:creationId xmlns:a16="http://schemas.microsoft.com/office/drawing/2014/main" id="{C8243207-022D-53EA-A4CD-17268D1C64EB}"/>
              </a:ext>
            </a:extLst>
          </p:cNvPr>
          <p:cNvSpPr/>
          <p:nvPr/>
        </p:nvSpPr>
        <p:spPr>
          <a:xfrm>
            <a:off x="6355818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3" name="Rectangle: Rounded Corners 75">
            <a:extLst>
              <a:ext uri="{FF2B5EF4-FFF2-40B4-BE49-F238E27FC236}">
                <a16:creationId xmlns:a16="http://schemas.microsoft.com/office/drawing/2014/main" id="{AD5DC991-729E-971B-5460-729723C3904A}"/>
              </a:ext>
            </a:extLst>
          </p:cNvPr>
          <p:cNvSpPr/>
          <p:nvPr/>
        </p:nvSpPr>
        <p:spPr>
          <a:xfrm>
            <a:off x="7074736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4" name="Rectangle: Rounded Corners 76">
            <a:extLst>
              <a:ext uri="{FF2B5EF4-FFF2-40B4-BE49-F238E27FC236}">
                <a16:creationId xmlns:a16="http://schemas.microsoft.com/office/drawing/2014/main" id="{19DD267D-C62A-230D-A200-F4DA2C14DCD7}"/>
              </a:ext>
            </a:extLst>
          </p:cNvPr>
          <p:cNvSpPr/>
          <p:nvPr/>
        </p:nvSpPr>
        <p:spPr>
          <a:xfrm>
            <a:off x="7793654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  <p:sp>
        <p:nvSpPr>
          <p:cNvPr id="105" name="Rectangle: Rounded Corners 77">
            <a:extLst>
              <a:ext uri="{FF2B5EF4-FFF2-40B4-BE49-F238E27FC236}">
                <a16:creationId xmlns:a16="http://schemas.microsoft.com/office/drawing/2014/main" id="{4C328867-6230-3A11-764F-57276AEBF9AA}"/>
              </a:ext>
            </a:extLst>
          </p:cNvPr>
          <p:cNvSpPr/>
          <p:nvPr/>
        </p:nvSpPr>
        <p:spPr>
          <a:xfrm>
            <a:off x="8512572" y="5779966"/>
            <a:ext cx="586703" cy="514136"/>
          </a:xfrm>
          <a:prstGeom prst="round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13"/>
          </a:p>
        </p:txBody>
      </p:sp>
    </p:spTree>
    <p:extLst>
      <p:ext uri="{BB962C8B-B14F-4D97-AF65-F5344CB8AC3E}">
        <p14:creationId xmlns:p14="http://schemas.microsoft.com/office/powerpoint/2010/main" val="16408379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370</Words>
  <Application>Microsoft Office PowerPoint</Application>
  <PresentationFormat>Breedbeeld</PresentationFormat>
  <Paragraphs>85</Paragraphs>
  <Slides>29</Slides>
  <Notes>3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29</vt:i4>
      </vt:variant>
    </vt:vector>
  </HeadingPairs>
  <TitlesOfParts>
    <vt:vector size="34" baseType="lpstr">
      <vt:lpstr>Aptos</vt:lpstr>
      <vt:lpstr>Aptos Display</vt:lpstr>
      <vt:lpstr>Arial</vt:lpstr>
      <vt:lpstr>Cambria Math</vt:lpstr>
      <vt:lpstr>Kantoorthema</vt:lpstr>
      <vt:lpstr>PowerPoint-presentatie</vt:lpstr>
      <vt:lpstr>PowerPoint-presentatie</vt:lpstr>
      <vt:lpstr>Cellular automata can be trained to recognize patterns, make accurate predictions, and potentially serve as a form of artificial intelligence (AI) </vt:lpstr>
      <vt:lpstr>Non-Uniform Elementary Cellular Automata</vt:lpstr>
      <vt:lpstr>Non-Uniform Elementary Cellular Automata</vt:lpstr>
      <vt:lpstr>Non-Uniform Elementary Cellular Automata</vt:lpstr>
      <vt:lpstr>Non-Uniform Elementary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Learning Cellular Automata</vt:lpstr>
      <vt:lpstr>Fitness Growth</vt:lpstr>
      <vt:lpstr>Fitness Growth</vt:lpstr>
      <vt:lpstr>Genetic Algorithms</vt:lpstr>
      <vt:lpstr>Genetic Algorithms</vt:lpstr>
      <vt:lpstr>Genetic Algorithms</vt:lpstr>
      <vt:lpstr>Genetic Algorithms</vt:lpstr>
      <vt:lpstr>Comparison</vt:lpstr>
      <vt:lpstr>Comparison</vt:lpstr>
      <vt:lpstr>Comparison</vt:lpstr>
      <vt:lpstr>Comparison</vt:lpstr>
      <vt:lpstr>Comparison</vt:lpstr>
      <vt:lpstr>Cellular automata can be trained to recognize patterns, make accurate predictions, and potentially serve as a form of artificial intelligence (AI) </vt:lpstr>
      <vt:lpstr>Cellular automata can be trained to recognize patterns, make accurate predictions, and potentially serve as a form of artificial intelligence (AI)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Wannes Dewulf</dc:creator>
  <cp:lastModifiedBy>Wannes Dewulf</cp:lastModifiedBy>
  <cp:revision>4</cp:revision>
  <dcterms:created xsi:type="dcterms:W3CDTF">2024-06-25T07:01:13Z</dcterms:created>
  <dcterms:modified xsi:type="dcterms:W3CDTF">2024-06-25T11:51:11Z</dcterms:modified>
</cp:coreProperties>
</file>

<file path=docProps/thumbnail.jpeg>
</file>